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56" r:id="rId2"/>
    <p:sldId id="359" r:id="rId3"/>
    <p:sldId id="363" r:id="rId4"/>
    <p:sldId id="360" r:id="rId5"/>
    <p:sldId id="362" r:id="rId6"/>
    <p:sldId id="364" r:id="rId7"/>
    <p:sldId id="365" r:id="rId8"/>
    <p:sldId id="366" r:id="rId9"/>
    <p:sldId id="361" r:id="rId10"/>
    <p:sldId id="358" r:id="rId11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Golos Text" panose="020B0604020202020204" charset="0"/>
      <p:regular r:id="rId20"/>
      <p:bold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38" userDrawn="1">
          <p15:clr>
            <a:srgbClr val="A4A3A4"/>
          </p15:clr>
        </p15:guide>
        <p15:guide id="3" orient="horz" pos="2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Шанин Алексей Андреевич" initials="ШАА" lastIdx="1" clrIdx="0">
    <p:extLst>
      <p:ext uri="{19B8F6BF-5375-455C-9EA6-DF929625EA0E}">
        <p15:presenceInfo xmlns:p15="http://schemas.microsoft.com/office/powerpoint/2012/main" userId="S-1-5-21-2141110276-3515784747-1054644738-214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6A6A"/>
    <a:srgbClr val="63088A"/>
    <a:srgbClr val="09B489"/>
    <a:srgbClr val="FFFFFF"/>
    <a:srgbClr val="F2F2F2"/>
    <a:srgbClr val="8134A7"/>
    <a:srgbClr val="670E8E"/>
    <a:srgbClr val="701B96"/>
    <a:srgbClr val="75229B"/>
    <a:srgbClr val="7C2C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5847" autoAdjust="0"/>
  </p:normalViewPr>
  <p:slideViewPr>
    <p:cSldViewPr snapToGrid="0" showGuides="1">
      <p:cViewPr varScale="1">
        <p:scale>
          <a:sx n="160" d="100"/>
          <a:sy n="160" d="100"/>
        </p:scale>
        <p:origin x="100" y="1016"/>
      </p:cViewPr>
      <p:guideLst>
        <p:guide pos="438"/>
        <p:guide orient="horz" pos="290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286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8AB02834-CE21-4F80-9715-8BAD5FCB803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E0196F5-1F7C-4F17-9F30-20C78C9BA7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4EC214-932D-48EB-A5ED-94CCA32AEFB9}" type="datetimeFigureOut">
              <a:rPr lang="ru-RU" smtClean="0"/>
              <a:t>07.03.2025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578DA05-02F4-468F-80AD-4748DA701C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A8F5EC-2349-44AA-9242-B8142C7CB9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E53139-7307-4BBF-B6E4-2D80B44F7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61427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3B9F43-682E-40A3-B58B-277C22AA8575}" type="datetimeFigureOut">
              <a:rPr lang="ru-RU" smtClean="0"/>
              <a:t>07.03.2025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470032-D7E2-4C41-8A50-E91EE750B4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7820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FF8E63F-8C72-44D9-83ED-8EA8D02EF2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633830-DE74-45A8-B0F7-27AB0AB51D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7112" y="940327"/>
            <a:ext cx="3348864" cy="666809"/>
          </a:xfrm>
          <a:prstGeom prst="rect">
            <a:avLst/>
          </a:prstGeom>
        </p:spPr>
      </p:pic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41E3D5AB-EAF5-4AB9-AA3C-7F555CD72E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689805"/>
            <a:ext cx="7171508" cy="1325563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Название презентации</a:t>
            </a:r>
            <a:br>
              <a:rPr lang="ru-RU" dirty="0"/>
            </a:br>
            <a:r>
              <a:rPr lang="ru-RU" dirty="0"/>
              <a:t>(</a:t>
            </a:r>
            <a:r>
              <a:rPr lang="en-US" dirty="0" err="1"/>
              <a:t>Golos</a:t>
            </a:r>
            <a:r>
              <a:rPr lang="en-US" dirty="0"/>
              <a:t> Text</a:t>
            </a:r>
            <a:r>
              <a:rPr lang="ru-RU" dirty="0"/>
              <a:t>, 36)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F4C89C6F-C615-40F1-B6C9-E5168B6E28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3121" y="5098037"/>
            <a:ext cx="2392651" cy="38735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E5700BC6-D8A6-402A-89F4-95A551AD7F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122" y="5485387"/>
            <a:ext cx="3498086" cy="3873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15247748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B6774D-E436-4B57-85EE-ABB215B7C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994" y="530432"/>
            <a:ext cx="10218806" cy="386416"/>
          </a:xfrm>
        </p:spPr>
        <p:txBody>
          <a:bodyPr>
            <a:noAutofit/>
          </a:bodyPr>
          <a:lstStyle>
            <a:lvl1pPr>
              <a:defRPr sz="2400" b="1"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6590AF-17C9-44C6-8742-15284E581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463" y="1393843"/>
            <a:ext cx="10668337" cy="4351338"/>
          </a:xfrm>
        </p:spPr>
        <p:txBody>
          <a:bodyPr>
            <a:normAutofit/>
          </a:bodyPr>
          <a:lstStyle>
            <a:lvl1pPr>
              <a:defRPr sz="2000">
                <a:latin typeface="Golos Text" panose="020B0503020202020204" pitchFamily="34" charset="0"/>
                <a:ea typeface="Golos Text" panose="020B0503020202020204" pitchFamily="34" charset="0"/>
              </a:defRPr>
            </a:lvl1pPr>
            <a:lvl2pPr>
              <a:defRPr sz="1800">
                <a:latin typeface="Golos Text" panose="020B0503020202020204" pitchFamily="34" charset="0"/>
                <a:ea typeface="Golos Text" panose="020B0503020202020204" pitchFamily="34" charset="0"/>
              </a:defRPr>
            </a:lvl2pPr>
            <a:lvl3pPr>
              <a:defRPr sz="1600">
                <a:latin typeface="Golos Text" panose="020B0503020202020204" pitchFamily="34" charset="0"/>
                <a:ea typeface="Golos Text" panose="020B0503020202020204" pitchFamily="34" charset="0"/>
              </a:defRPr>
            </a:lvl3pPr>
            <a:lvl4pPr>
              <a:defRPr sz="1400">
                <a:latin typeface="Golos Text" panose="020B0503020202020204" pitchFamily="34" charset="0"/>
                <a:ea typeface="Golos Text" panose="020B0503020202020204" pitchFamily="34" charset="0"/>
              </a:defRPr>
            </a:lvl4pPr>
            <a:lvl5pPr>
              <a:defRPr sz="1400">
                <a:latin typeface="Golos Text" panose="020B0503020202020204" pitchFamily="34" charset="0"/>
                <a:ea typeface="Golos Text" panose="020B05030202020202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6EB554-D4F8-442B-BF2E-6A720F21B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642" y="6356350"/>
            <a:ext cx="517373" cy="365125"/>
          </a:xfrm>
        </p:spPr>
        <p:txBody>
          <a:bodyPr/>
          <a:lstStyle>
            <a:lvl1pPr>
              <a:defRPr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fld id="{4E28261B-9F3A-4DC5-9EFB-9BA3510BF8D2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7" name="Рисунок 3">
            <a:extLst>
              <a:ext uri="{FF2B5EF4-FFF2-40B4-BE49-F238E27FC236}">
                <a16:creationId xmlns:a16="http://schemas.microsoft.com/office/drawing/2014/main" id="{516D9A57-19E2-4E3B-A827-D1715C5F8AAF}"/>
              </a:ext>
            </a:extLst>
          </p:cNvPr>
          <p:cNvGrpSpPr/>
          <p:nvPr userDrawn="1"/>
        </p:nvGrpSpPr>
        <p:grpSpPr>
          <a:xfrm>
            <a:off x="10329785" y="6434698"/>
            <a:ext cx="1024015" cy="208428"/>
            <a:chOff x="1092200" y="320623"/>
            <a:chExt cx="1877142" cy="382073"/>
          </a:xfrm>
        </p:grpSpPr>
        <p:sp>
          <p:nvSpPr>
            <p:cNvPr id="8" name="Полилиния: фигура 7">
              <a:extLst>
                <a:ext uri="{FF2B5EF4-FFF2-40B4-BE49-F238E27FC236}">
                  <a16:creationId xmlns:a16="http://schemas.microsoft.com/office/drawing/2014/main" id="{41F70565-AF08-4DBE-852C-8994867DEAF2}"/>
                </a:ext>
              </a:extLst>
            </p:cNvPr>
            <p:cNvSpPr/>
            <p:nvPr/>
          </p:nvSpPr>
          <p:spPr>
            <a:xfrm>
              <a:off x="1089014" y="317388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id="{23F76153-C8B7-4B4A-97E1-0113396704F9}"/>
                </a:ext>
              </a:extLst>
            </p:cNvPr>
            <p:cNvSpPr/>
            <p:nvPr/>
          </p:nvSpPr>
          <p:spPr>
            <a:xfrm>
              <a:off x="1516289" y="422958"/>
              <a:ext cx="149658" cy="173670"/>
            </a:xfrm>
            <a:custGeom>
              <a:avLst/>
              <a:gdLst>
                <a:gd name="connsiteX0" fmla="*/ 128834 w 149658"/>
                <a:gd name="connsiteY0" fmla="*/ 14111 h 173669"/>
                <a:gd name="connsiteX1" fmla="*/ 129604 w 149658"/>
                <a:gd name="connsiteY1" fmla="*/ 9552 h 173669"/>
                <a:gd name="connsiteX2" fmla="*/ 132041 w 149658"/>
                <a:gd name="connsiteY2" fmla="*/ 6035 h 173669"/>
                <a:gd name="connsiteX3" fmla="*/ 135505 w 149658"/>
                <a:gd name="connsiteY3" fmla="*/ 3951 h 173669"/>
                <a:gd name="connsiteX4" fmla="*/ 139610 w 149658"/>
                <a:gd name="connsiteY4" fmla="*/ 3256 h 173669"/>
                <a:gd name="connsiteX5" fmla="*/ 143544 w 149658"/>
                <a:gd name="connsiteY5" fmla="*/ 3951 h 173669"/>
                <a:gd name="connsiteX6" fmla="*/ 146922 w 149658"/>
                <a:gd name="connsiteY6" fmla="*/ 6035 h 173669"/>
                <a:gd name="connsiteX7" fmla="*/ 150129 w 149658"/>
                <a:gd name="connsiteY7" fmla="*/ 13850 h 173669"/>
                <a:gd name="connsiteX8" fmla="*/ 150129 w 149658"/>
                <a:gd name="connsiteY8" fmla="*/ 96821 h 173669"/>
                <a:gd name="connsiteX9" fmla="*/ 147520 w 149658"/>
                <a:gd name="connsiteY9" fmla="*/ 118616 h 173669"/>
                <a:gd name="connsiteX10" fmla="*/ 139653 w 149658"/>
                <a:gd name="connsiteY10" fmla="*/ 137112 h 173669"/>
                <a:gd name="connsiteX11" fmla="*/ 127594 w 149658"/>
                <a:gd name="connsiteY11" fmla="*/ 151831 h 173669"/>
                <a:gd name="connsiteX12" fmla="*/ 112329 w 149658"/>
                <a:gd name="connsiteY12" fmla="*/ 162381 h 173669"/>
                <a:gd name="connsiteX13" fmla="*/ 95012 w 149658"/>
                <a:gd name="connsiteY13" fmla="*/ 168720 h 173669"/>
                <a:gd name="connsiteX14" fmla="*/ 76668 w 149658"/>
                <a:gd name="connsiteY14" fmla="*/ 170847 h 173669"/>
                <a:gd name="connsiteX15" fmla="*/ 58324 w 149658"/>
                <a:gd name="connsiteY15" fmla="*/ 168720 h 173669"/>
                <a:gd name="connsiteX16" fmla="*/ 41006 w 149658"/>
                <a:gd name="connsiteY16" fmla="*/ 162381 h 173669"/>
                <a:gd name="connsiteX17" fmla="*/ 25741 w 149658"/>
                <a:gd name="connsiteY17" fmla="*/ 151831 h 173669"/>
                <a:gd name="connsiteX18" fmla="*/ 13683 w 149658"/>
                <a:gd name="connsiteY18" fmla="*/ 137112 h 173669"/>
                <a:gd name="connsiteX19" fmla="*/ 5815 w 149658"/>
                <a:gd name="connsiteY19" fmla="*/ 118616 h 173669"/>
                <a:gd name="connsiteX20" fmla="*/ 3207 w 149658"/>
                <a:gd name="connsiteY20" fmla="*/ 96821 h 173669"/>
                <a:gd name="connsiteX21" fmla="*/ 3207 w 149658"/>
                <a:gd name="connsiteY21" fmla="*/ 13112 h 173669"/>
                <a:gd name="connsiteX22" fmla="*/ 4019 w 149658"/>
                <a:gd name="connsiteY22" fmla="*/ 8944 h 173669"/>
                <a:gd name="connsiteX23" fmla="*/ 6499 w 149658"/>
                <a:gd name="connsiteY23" fmla="*/ 5731 h 173669"/>
                <a:gd name="connsiteX24" fmla="*/ 9877 w 149658"/>
                <a:gd name="connsiteY24" fmla="*/ 3864 h 173669"/>
                <a:gd name="connsiteX25" fmla="*/ 13769 w 149658"/>
                <a:gd name="connsiteY25" fmla="*/ 3256 h 173669"/>
                <a:gd name="connsiteX26" fmla="*/ 17831 w 149658"/>
                <a:gd name="connsiteY26" fmla="*/ 3908 h 173669"/>
                <a:gd name="connsiteX27" fmla="*/ 21294 w 149658"/>
                <a:gd name="connsiteY27" fmla="*/ 5861 h 173669"/>
                <a:gd name="connsiteX28" fmla="*/ 23732 w 149658"/>
                <a:gd name="connsiteY28" fmla="*/ 9118 h 173669"/>
                <a:gd name="connsiteX29" fmla="*/ 24544 w 149658"/>
                <a:gd name="connsiteY29" fmla="*/ 13286 h 173669"/>
                <a:gd name="connsiteX30" fmla="*/ 24544 w 149658"/>
                <a:gd name="connsiteY30" fmla="*/ 96734 h 173669"/>
                <a:gd name="connsiteX31" fmla="*/ 26383 w 149658"/>
                <a:gd name="connsiteY31" fmla="*/ 112408 h 173669"/>
                <a:gd name="connsiteX32" fmla="*/ 31856 w 149658"/>
                <a:gd name="connsiteY32" fmla="*/ 125520 h 173669"/>
                <a:gd name="connsiteX33" fmla="*/ 40365 w 149658"/>
                <a:gd name="connsiteY33" fmla="*/ 135983 h 173669"/>
                <a:gd name="connsiteX34" fmla="*/ 51140 w 149658"/>
                <a:gd name="connsiteY34" fmla="*/ 143494 h 173669"/>
                <a:gd name="connsiteX35" fmla="*/ 63541 w 149658"/>
                <a:gd name="connsiteY35" fmla="*/ 148053 h 173669"/>
                <a:gd name="connsiteX36" fmla="*/ 76711 w 149658"/>
                <a:gd name="connsiteY36" fmla="*/ 149573 h 173669"/>
                <a:gd name="connsiteX37" fmla="*/ 102281 w 149658"/>
                <a:gd name="connsiteY37" fmla="*/ 143451 h 173669"/>
                <a:gd name="connsiteX38" fmla="*/ 113056 w 149658"/>
                <a:gd name="connsiteY38" fmla="*/ 135940 h 173669"/>
                <a:gd name="connsiteX39" fmla="*/ 121565 w 149658"/>
                <a:gd name="connsiteY39" fmla="*/ 125476 h 173669"/>
                <a:gd name="connsiteX40" fmla="*/ 127038 w 149658"/>
                <a:gd name="connsiteY40" fmla="*/ 112364 h 173669"/>
                <a:gd name="connsiteX41" fmla="*/ 128877 w 149658"/>
                <a:gd name="connsiteY41" fmla="*/ 96691 h 173669"/>
                <a:gd name="connsiteX42" fmla="*/ 128877 w 149658"/>
                <a:gd name="connsiteY42" fmla="*/ 13980 h 173669"/>
                <a:gd name="connsiteX43" fmla="*/ 128877 w 149658"/>
                <a:gd name="connsiteY43" fmla="*/ 13980 h 17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49658" h="173669">
                  <a:moveTo>
                    <a:pt x="128834" y="14111"/>
                  </a:moveTo>
                  <a:cubicBezTo>
                    <a:pt x="128834" y="12417"/>
                    <a:pt x="129091" y="10898"/>
                    <a:pt x="129604" y="9552"/>
                  </a:cubicBezTo>
                  <a:cubicBezTo>
                    <a:pt x="130160" y="8162"/>
                    <a:pt x="130972" y="6990"/>
                    <a:pt x="132041" y="6035"/>
                  </a:cubicBezTo>
                  <a:cubicBezTo>
                    <a:pt x="133068" y="5123"/>
                    <a:pt x="134222" y="4429"/>
                    <a:pt x="135505" y="3951"/>
                  </a:cubicBezTo>
                  <a:cubicBezTo>
                    <a:pt x="136788" y="3473"/>
                    <a:pt x="138113" y="3256"/>
                    <a:pt x="139610" y="3256"/>
                  </a:cubicBezTo>
                  <a:cubicBezTo>
                    <a:pt x="140978" y="3256"/>
                    <a:pt x="142304" y="3473"/>
                    <a:pt x="143544" y="3951"/>
                  </a:cubicBezTo>
                  <a:cubicBezTo>
                    <a:pt x="144784" y="4429"/>
                    <a:pt x="145895" y="5123"/>
                    <a:pt x="146922" y="6035"/>
                  </a:cubicBezTo>
                  <a:cubicBezTo>
                    <a:pt x="149060" y="7945"/>
                    <a:pt x="150129" y="10550"/>
                    <a:pt x="150129" y="13850"/>
                  </a:cubicBezTo>
                  <a:lnTo>
                    <a:pt x="150129" y="96821"/>
                  </a:lnTo>
                  <a:cubicBezTo>
                    <a:pt x="150129" y="104636"/>
                    <a:pt x="149273" y="111887"/>
                    <a:pt x="147520" y="118616"/>
                  </a:cubicBezTo>
                  <a:cubicBezTo>
                    <a:pt x="145767" y="125346"/>
                    <a:pt x="143159" y="131511"/>
                    <a:pt x="139653" y="137112"/>
                  </a:cubicBezTo>
                  <a:cubicBezTo>
                    <a:pt x="136146" y="142713"/>
                    <a:pt x="132127" y="147619"/>
                    <a:pt x="127594" y="151831"/>
                  </a:cubicBezTo>
                  <a:cubicBezTo>
                    <a:pt x="123062" y="156042"/>
                    <a:pt x="117973" y="159559"/>
                    <a:pt x="112329" y="162381"/>
                  </a:cubicBezTo>
                  <a:cubicBezTo>
                    <a:pt x="106728" y="165203"/>
                    <a:pt x="100955" y="167287"/>
                    <a:pt x="95012" y="168720"/>
                  </a:cubicBezTo>
                  <a:cubicBezTo>
                    <a:pt x="89068" y="170109"/>
                    <a:pt x="82953" y="170847"/>
                    <a:pt x="76668" y="170847"/>
                  </a:cubicBezTo>
                  <a:cubicBezTo>
                    <a:pt x="70382" y="170847"/>
                    <a:pt x="64268" y="170153"/>
                    <a:pt x="58324" y="168720"/>
                  </a:cubicBezTo>
                  <a:cubicBezTo>
                    <a:pt x="52380" y="167331"/>
                    <a:pt x="46608" y="165203"/>
                    <a:pt x="41006" y="162381"/>
                  </a:cubicBezTo>
                  <a:cubicBezTo>
                    <a:pt x="35362" y="159559"/>
                    <a:pt x="30316" y="156042"/>
                    <a:pt x="25741" y="151831"/>
                  </a:cubicBezTo>
                  <a:cubicBezTo>
                    <a:pt x="21166" y="147619"/>
                    <a:pt x="17189" y="142713"/>
                    <a:pt x="13683" y="137112"/>
                  </a:cubicBezTo>
                  <a:cubicBezTo>
                    <a:pt x="10177" y="131511"/>
                    <a:pt x="7568" y="125346"/>
                    <a:pt x="5815" y="118616"/>
                  </a:cubicBezTo>
                  <a:cubicBezTo>
                    <a:pt x="4105" y="111887"/>
                    <a:pt x="3207" y="104636"/>
                    <a:pt x="3207" y="96821"/>
                  </a:cubicBezTo>
                  <a:lnTo>
                    <a:pt x="3207" y="13112"/>
                  </a:lnTo>
                  <a:cubicBezTo>
                    <a:pt x="3207" y="11549"/>
                    <a:pt x="3464" y="10203"/>
                    <a:pt x="4019" y="8944"/>
                  </a:cubicBezTo>
                  <a:cubicBezTo>
                    <a:pt x="4575" y="7685"/>
                    <a:pt x="5388" y="6643"/>
                    <a:pt x="6499" y="5731"/>
                  </a:cubicBezTo>
                  <a:cubicBezTo>
                    <a:pt x="7526" y="4906"/>
                    <a:pt x="8637" y="4298"/>
                    <a:pt x="9877" y="3864"/>
                  </a:cubicBezTo>
                  <a:cubicBezTo>
                    <a:pt x="11075" y="3473"/>
                    <a:pt x="12357" y="3256"/>
                    <a:pt x="13769" y="3256"/>
                  </a:cubicBezTo>
                  <a:cubicBezTo>
                    <a:pt x="15222" y="3256"/>
                    <a:pt x="16591" y="3473"/>
                    <a:pt x="17831" y="3908"/>
                  </a:cubicBezTo>
                  <a:cubicBezTo>
                    <a:pt x="19114" y="4342"/>
                    <a:pt x="20268" y="4993"/>
                    <a:pt x="21294" y="5861"/>
                  </a:cubicBezTo>
                  <a:cubicBezTo>
                    <a:pt x="22363" y="6773"/>
                    <a:pt x="23176" y="7859"/>
                    <a:pt x="23732" y="9118"/>
                  </a:cubicBezTo>
                  <a:cubicBezTo>
                    <a:pt x="24245" y="10333"/>
                    <a:pt x="24544" y="11766"/>
                    <a:pt x="24544" y="13286"/>
                  </a:cubicBezTo>
                  <a:lnTo>
                    <a:pt x="24544" y="96734"/>
                  </a:lnTo>
                  <a:cubicBezTo>
                    <a:pt x="24544" y="102378"/>
                    <a:pt x="25143" y="107588"/>
                    <a:pt x="26383" y="112408"/>
                  </a:cubicBezTo>
                  <a:cubicBezTo>
                    <a:pt x="27580" y="117184"/>
                    <a:pt x="29419" y="121569"/>
                    <a:pt x="31856" y="125520"/>
                  </a:cubicBezTo>
                  <a:cubicBezTo>
                    <a:pt x="34293" y="129471"/>
                    <a:pt x="37115" y="132987"/>
                    <a:pt x="40365" y="135983"/>
                  </a:cubicBezTo>
                  <a:cubicBezTo>
                    <a:pt x="43572" y="138979"/>
                    <a:pt x="47164" y="141497"/>
                    <a:pt x="51140" y="143494"/>
                  </a:cubicBezTo>
                  <a:cubicBezTo>
                    <a:pt x="55117" y="145535"/>
                    <a:pt x="59265" y="147055"/>
                    <a:pt x="63541" y="148053"/>
                  </a:cubicBezTo>
                  <a:cubicBezTo>
                    <a:pt x="67774" y="149052"/>
                    <a:pt x="72178" y="149573"/>
                    <a:pt x="76711" y="149573"/>
                  </a:cubicBezTo>
                  <a:cubicBezTo>
                    <a:pt x="85733" y="149573"/>
                    <a:pt x="94285" y="147532"/>
                    <a:pt x="102281" y="143451"/>
                  </a:cubicBezTo>
                  <a:cubicBezTo>
                    <a:pt x="106257" y="141410"/>
                    <a:pt x="109849" y="138936"/>
                    <a:pt x="113056" y="135940"/>
                  </a:cubicBezTo>
                  <a:cubicBezTo>
                    <a:pt x="116263" y="132944"/>
                    <a:pt x="119085" y="129427"/>
                    <a:pt x="121565" y="125476"/>
                  </a:cubicBezTo>
                  <a:cubicBezTo>
                    <a:pt x="124003" y="121525"/>
                    <a:pt x="125841" y="117140"/>
                    <a:pt x="127038" y="112364"/>
                  </a:cubicBezTo>
                  <a:cubicBezTo>
                    <a:pt x="128278" y="107588"/>
                    <a:pt x="128877" y="102335"/>
                    <a:pt x="128877" y="96691"/>
                  </a:cubicBezTo>
                  <a:lnTo>
                    <a:pt x="128877" y="13980"/>
                  </a:lnTo>
                  <a:lnTo>
                    <a:pt x="128877" y="13980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D7A142F3-54C8-4CB7-982A-3D27F2E4701B}"/>
                </a:ext>
              </a:extLst>
            </p:cNvPr>
            <p:cNvSpPr/>
            <p:nvPr/>
          </p:nvSpPr>
          <p:spPr>
            <a:xfrm>
              <a:off x="1687669" y="376849"/>
              <a:ext cx="153934" cy="217087"/>
            </a:xfrm>
            <a:custGeom>
              <a:avLst/>
              <a:gdLst>
                <a:gd name="connsiteX0" fmla="*/ 81628 w 153934"/>
                <a:gd name="connsiteY0" fmla="*/ 51450 h 217086"/>
                <a:gd name="connsiteX1" fmla="*/ 111046 w 153934"/>
                <a:gd name="connsiteY1" fmla="*/ 58049 h 217086"/>
                <a:gd name="connsiteX2" fmla="*/ 131272 w 153934"/>
                <a:gd name="connsiteY2" fmla="*/ 76936 h 217086"/>
                <a:gd name="connsiteX3" fmla="*/ 131272 w 153934"/>
                <a:gd name="connsiteY3" fmla="*/ 14284 h 217086"/>
                <a:gd name="connsiteX4" fmla="*/ 134650 w 153934"/>
                <a:gd name="connsiteY4" fmla="*/ 6252 h 217086"/>
                <a:gd name="connsiteX5" fmla="*/ 142603 w 153934"/>
                <a:gd name="connsiteY5" fmla="*/ 3256 h 217086"/>
                <a:gd name="connsiteX6" fmla="*/ 150428 w 153934"/>
                <a:gd name="connsiteY6" fmla="*/ 6252 h 217086"/>
                <a:gd name="connsiteX7" fmla="*/ 153635 w 153934"/>
                <a:gd name="connsiteY7" fmla="*/ 14284 h 217086"/>
                <a:gd name="connsiteX8" fmla="*/ 153635 w 153934"/>
                <a:gd name="connsiteY8" fmla="*/ 202499 h 217086"/>
                <a:gd name="connsiteX9" fmla="*/ 150556 w 153934"/>
                <a:gd name="connsiteY9" fmla="*/ 210531 h 217086"/>
                <a:gd name="connsiteX10" fmla="*/ 142304 w 153934"/>
                <a:gd name="connsiteY10" fmla="*/ 213527 h 217086"/>
                <a:gd name="connsiteX11" fmla="*/ 131870 w 153934"/>
                <a:gd name="connsiteY11" fmla="*/ 202499 h 217086"/>
                <a:gd name="connsiteX12" fmla="*/ 131870 w 153934"/>
                <a:gd name="connsiteY12" fmla="*/ 189604 h 217086"/>
                <a:gd name="connsiteX13" fmla="*/ 110747 w 153934"/>
                <a:gd name="connsiteY13" fmla="*/ 210053 h 217086"/>
                <a:gd name="connsiteX14" fmla="*/ 81628 w 153934"/>
                <a:gd name="connsiteY14" fmla="*/ 216653 h 217086"/>
                <a:gd name="connsiteX15" fmla="*/ 42118 w 153934"/>
                <a:gd name="connsiteY15" fmla="*/ 206754 h 217086"/>
                <a:gd name="connsiteX16" fmla="*/ 13769 w 153934"/>
                <a:gd name="connsiteY16" fmla="*/ 177968 h 217086"/>
                <a:gd name="connsiteX17" fmla="*/ 3207 w 153934"/>
                <a:gd name="connsiteY17" fmla="*/ 132640 h 217086"/>
                <a:gd name="connsiteX18" fmla="*/ 11032 w 153934"/>
                <a:gd name="connsiteY18" fmla="*/ 95952 h 217086"/>
                <a:gd name="connsiteX19" fmla="*/ 36474 w 153934"/>
                <a:gd name="connsiteY19" fmla="*/ 64301 h 217086"/>
                <a:gd name="connsiteX20" fmla="*/ 81671 w 153934"/>
                <a:gd name="connsiteY20" fmla="*/ 51406 h 217086"/>
                <a:gd name="connsiteX21" fmla="*/ 81671 w 153934"/>
                <a:gd name="connsiteY21" fmla="*/ 51406 h 217086"/>
                <a:gd name="connsiteX22" fmla="*/ 83467 w 153934"/>
                <a:gd name="connsiteY22" fmla="*/ 194987 h 217086"/>
                <a:gd name="connsiteX23" fmla="*/ 117631 w 153934"/>
                <a:gd name="connsiteY23" fmla="*/ 180833 h 217086"/>
                <a:gd name="connsiteX24" fmla="*/ 131272 w 153934"/>
                <a:gd name="connsiteY24" fmla="*/ 146534 h 217086"/>
                <a:gd name="connsiteX25" fmla="*/ 131272 w 153934"/>
                <a:gd name="connsiteY25" fmla="*/ 121656 h 217086"/>
                <a:gd name="connsiteX26" fmla="*/ 117460 w 153934"/>
                <a:gd name="connsiteY26" fmla="*/ 87660 h 217086"/>
                <a:gd name="connsiteX27" fmla="*/ 82526 w 153934"/>
                <a:gd name="connsiteY27" fmla="*/ 73158 h 217086"/>
                <a:gd name="connsiteX28" fmla="*/ 48660 w 153934"/>
                <a:gd name="connsiteY28" fmla="*/ 82754 h 217086"/>
                <a:gd name="connsiteX29" fmla="*/ 30744 w 153934"/>
                <a:gd name="connsiteY29" fmla="*/ 105895 h 217086"/>
                <a:gd name="connsiteX30" fmla="*/ 25527 w 153934"/>
                <a:gd name="connsiteY30" fmla="*/ 131685 h 217086"/>
                <a:gd name="connsiteX31" fmla="*/ 34721 w 153934"/>
                <a:gd name="connsiteY31" fmla="*/ 168503 h 217086"/>
                <a:gd name="connsiteX32" fmla="*/ 57255 w 153934"/>
                <a:gd name="connsiteY32" fmla="*/ 188822 h 217086"/>
                <a:gd name="connsiteX33" fmla="*/ 83424 w 153934"/>
                <a:gd name="connsiteY33" fmla="*/ 194944 h 217086"/>
                <a:gd name="connsiteX34" fmla="*/ 83424 w 153934"/>
                <a:gd name="connsiteY34" fmla="*/ 194944 h 21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3934" h="217086">
                  <a:moveTo>
                    <a:pt x="81628" y="51450"/>
                  </a:moveTo>
                  <a:cubicBezTo>
                    <a:pt x="92275" y="51450"/>
                    <a:pt x="102067" y="53620"/>
                    <a:pt x="111046" y="58049"/>
                  </a:cubicBezTo>
                  <a:cubicBezTo>
                    <a:pt x="120026" y="62478"/>
                    <a:pt x="126782" y="68773"/>
                    <a:pt x="131272" y="76936"/>
                  </a:cubicBezTo>
                  <a:lnTo>
                    <a:pt x="131272" y="14284"/>
                  </a:lnTo>
                  <a:cubicBezTo>
                    <a:pt x="131272" y="10941"/>
                    <a:pt x="132383" y="8249"/>
                    <a:pt x="134650" y="6252"/>
                  </a:cubicBezTo>
                  <a:cubicBezTo>
                    <a:pt x="136916" y="4255"/>
                    <a:pt x="139524" y="3256"/>
                    <a:pt x="142603" y="3256"/>
                  </a:cubicBezTo>
                  <a:cubicBezTo>
                    <a:pt x="145682" y="3256"/>
                    <a:pt x="148290" y="4255"/>
                    <a:pt x="150428" y="6252"/>
                  </a:cubicBezTo>
                  <a:cubicBezTo>
                    <a:pt x="152566" y="8249"/>
                    <a:pt x="153635" y="10898"/>
                    <a:pt x="153635" y="14284"/>
                  </a:cubicBezTo>
                  <a:lnTo>
                    <a:pt x="153635" y="202499"/>
                  </a:lnTo>
                  <a:cubicBezTo>
                    <a:pt x="153635" y="205842"/>
                    <a:pt x="152609" y="208534"/>
                    <a:pt x="150556" y="210531"/>
                  </a:cubicBezTo>
                  <a:cubicBezTo>
                    <a:pt x="148504" y="212528"/>
                    <a:pt x="145767" y="213527"/>
                    <a:pt x="142304" y="213527"/>
                  </a:cubicBezTo>
                  <a:cubicBezTo>
                    <a:pt x="135377" y="213527"/>
                    <a:pt x="131870" y="209836"/>
                    <a:pt x="131870" y="202499"/>
                  </a:cubicBezTo>
                  <a:lnTo>
                    <a:pt x="131870" y="189604"/>
                  </a:lnTo>
                  <a:cubicBezTo>
                    <a:pt x="126953" y="198852"/>
                    <a:pt x="119940" y="205668"/>
                    <a:pt x="110747" y="210053"/>
                  </a:cubicBezTo>
                  <a:cubicBezTo>
                    <a:pt x="101554" y="214438"/>
                    <a:pt x="91847" y="216653"/>
                    <a:pt x="81628" y="216653"/>
                  </a:cubicBezTo>
                  <a:cubicBezTo>
                    <a:pt x="67132" y="216653"/>
                    <a:pt x="53963" y="213353"/>
                    <a:pt x="42118" y="206754"/>
                  </a:cubicBezTo>
                  <a:cubicBezTo>
                    <a:pt x="30274" y="200154"/>
                    <a:pt x="20824" y="190559"/>
                    <a:pt x="13769" y="177968"/>
                  </a:cubicBezTo>
                  <a:cubicBezTo>
                    <a:pt x="6713" y="165377"/>
                    <a:pt x="3207" y="150268"/>
                    <a:pt x="3207" y="132640"/>
                  </a:cubicBezTo>
                  <a:cubicBezTo>
                    <a:pt x="3207" y="120700"/>
                    <a:pt x="5815" y="108457"/>
                    <a:pt x="11032" y="95952"/>
                  </a:cubicBezTo>
                  <a:cubicBezTo>
                    <a:pt x="16249" y="83492"/>
                    <a:pt x="24715" y="72941"/>
                    <a:pt x="36474" y="64301"/>
                  </a:cubicBezTo>
                  <a:cubicBezTo>
                    <a:pt x="48233" y="55705"/>
                    <a:pt x="63284" y="51406"/>
                    <a:pt x="81671" y="51406"/>
                  </a:cubicBezTo>
                  <a:lnTo>
                    <a:pt x="81671" y="51406"/>
                  </a:lnTo>
                  <a:close/>
                  <a:moveTo>
                    <a:pt x="83467" y="194987"/>
                  </a:moveTo>
                  <a:cubicBezTo>
                    <a:pt x="97150" y="194163"/>
                    <a:pt x="108524" y="189430"/>
                    <a:pt x="117631" y="180833"/>
                  </a:cubicBezTo>
                  <a:cubicBezTo>
                    <a:pt x="126696" y="172237"/>
                    <a:pt x="131272" y="160775"/>
                    <a:pt x="131272" y="146534"/>
                  </a:cubicBezTo>
                  <a:lnTo>
                    <a:pt x="131272" y="121656"/>
                  </a:lnTo>
                  <a:cubicBezTo>
                    <a:pt x="131272" y="108022"/>
                    <a:pt x="126696" y="96691"/>
                    <a:pt x="117460" y="87660"/>
                  </a:cubicBezTo>
                  <a:cubicBezTo>
                    <a:pt x="108267" y="78629"/>
                    <a:pt x="96636" y="73810"/>
                    <a:pt x="82526" y="73158"/>
                  </a:cubicBezTo>
                  <a:cubicBezTo>
                    <a:pt x="68415" y="73158"/>
                    <a:pt x="57127" y="76371"/>
                    <a:pt x="48660" y="82754"/>
                  </a:cubicBezTo>
                  <a:cubicBezTo>
                    <a:pt x="40194" y="89136"/>
                    <a:pt x="34208" y="96864"/>
                    <a:pt x="30744" y="105895"/>
                  </a:cubicBezTo>
                  <a:cubicBezTo>
                    <a:pt x="27281" y="114926"/>
                    <a:pt x="25527" y="123522"/>
                    <a:pt x="25527" y="131685"/>
                  </a:cubicBezTo>
                  <a:cubicBezTo>
                    <a:pt x="25527" y="146794"/>
                    <a:pt x="28606" y="159081"/>
                    <a:pt x="34721" y="168503"/>
                  </a:cubicBezTo>
                  <a:cubicBezTo>
                    <a:pt x="40835" y="177924"/>
                    <a:pt x="48361" y="184698"/>
                    <a:pt x="57255" y="188822"/>
                  </a:cubicBezTo>
                  <a:cubicBezTo>
                    <a:pt x="66149" y="192903"/>
                    <a:pt x="74872" y="194944"/>
                    <a:pt x="83424" y="194944"/>
                  </a:cubicBezTo>
                  <a:lnTo>
                    <a:pt x="83424" y="194944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3573F6C1-6DB7-42DE-A09A-123927100527}"/>
                </a:ext>
              </a:extLst>
            </p:cNvPr>
            <p:cNvSpPr/>
            <p:nvPr/>
          </p:nvSpPr>
          <p:spPr>
            <a:xfrm>
              <a:off x="1859049" y="424087"/>
              <a:ext cx="166762" cy="169328"/>
            </a:xfrm>
            <a:custGeom>
              <a:avLst/>
              <a:gdLst>
                <a:gd name="connsiteX0" fmla="*/ 3848 w 166762"/>
                <a:gd name="connsiteY0" fmla="*/ 18409 h 169327"/>
                <a:gd name="connsiteX1" fmla="*/ 3207 w 166762"/>
                <a:gd name="connsiteY1" fmla="*/ 14545 h 169327"/>
                <a:gd name="connsiteX2" fmla="*/ 6970 w 166762"/>
                <a:gd name="connsiteY2" fmla="*/ 6469 h 169327"/>
                <a:gd name="connsiteX3" fmla="*/ 15736 w 166762"/>
                <a:gd name="connsiteY3" fmla="*/ 3256 h 169327"/>
                <a:gd name="connsiteX4" fmla="*/ 21551 w 166762"/>
                <a:gd name="connsiteY4" fmla="*/ 4863 h 169327"/>
                <a:gd name="connsiteX5" fmla="*/ 25485 w 166762"/>
                <a:gd name="connsiteY5" fmla="*/ 9725 h 169327"/>
                <a:gd name="connsiteX6" fmla="*/ 85434 w 166762"/>
                <a:gd name="connsiteY6" fmla="*/ 132640 h 169327"/>
                <a:gd name="connsiteX7" fmla="*/ 146024 w 166762"/>
                <a:gd name="connsiteY7" fmla="*/ 9422 h 169327"/>
                <a:gd name="connsiteX8" fmla="*/ 149958 w 166762"/>
                <a:gd name="connsiteY8" fmla="*/ 4906 h 169327"/>
                <a:gd name="connsiteX9" fmla="*/ 155773 w 166762"/>
                <a:gd name="connsiteY9" fmla="*/ 3300 h 169327"/>
                <a:gd name="connsiteX10" fmla="*/ 163769 w 166762"/>
                <a:gd name="connsiteY10" fmla="*/ 6035 h 169327"/>
                <a:gd name="connsiteX11" fmla="*/ 167403 w 166762"/>
                <a:gd name="connsiteY11" fmla="*/ 13286 h 169327"/>
                <a:gd name="connsiteX12" fmla="*/ 166463 w 166762"/>
                <a:gd name="connsiteY12" fmla="*/ 17497 h 169327"/>
                <a:gd name="connsiteX13" fmla="*/ 95525 w 166762"/>
                <a:gd name="connsiteY13" fmla="*/ 162338 h 169327"/>
                <a:gd name="connsiteX14" fmla="*/ 90992 w 166762"/>
                <a:gd name="connsiteY14" fmla="*/ 167808 h 169327"/>
                <a:gd name="connsiteX15" fmla="*/ 84878 w 166762"/>
                <a:gd name="connsiteY15" fmla="*/ 169762 h 169327"/>
                <a:gd name="connsiteX16" fmla="*/ 74829 w 166762"/>
                <a:gd name="connsiteY16" fmla="*/ 162685 h 169327"/>
                <a:gd name="connsiteX17" fmla="*/ 3891 w 166762"/>
                <a:gd name="connsiteY17" fmla="*/ 18496 h 169327"/>
                <a:gd name="connsiteX18" fmla="*/ 3891 w 166762"/>
                <a:gd name="connsiteY18" fmla="*/ 18496 h 16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762" h="169327">
                  <a:moveTo>
                    <a:pt x="3848" y="18409"/>
                  </a:moveTo>
                  <a:cubicBezTo>
                    <a:pt x="3421" y="17541"/>
                    <a:pt x="3207" y="16238"/>
                    <a:pt x="3207" y="14545"/>
                  </a:cubicBezTo>
                  <a:cubicBezTo>
                    <a:pt x="3207" y="11332"/>
                    <a:pt x="4447" y="8640"/>
                    <a:pt x="6970" y="6469"/>
                  </a:cubicBezTo>
                  <a:cubicBezTo>
                    <a:pt x="9493" y="4298"/>
                    <a:pt x="12400" y="3256"/>
                    <a:pt x="15736" y="3256"/>
                  </a:cubicBezTo>
                  <a:cubicBezTo>
                    <a:pt x="17831" y="3256"/>
                    <a:pt x="19755" y="3777"/>
                    <a:pt x="21551" y="4863"/>
                  </a:cubicBezTo>
                  <a:cubicBezTo>
                    <a:pt x="23347" y="5948"/>
                    <a:pt x="24630" y="7555"/>
                    <a:pt x="25485" y="9725"/>
                  </a:cubicBezTo>
                  <a:lnTo>
                    <a:pt x="85434" y="132640"/>
                  </a:lnTo>
                  <a:lnTo>
                    <a:pt x="146024" y="9422"/>
                  </a:lnTo>
                  <a:cubicBezTo>
                    <a:pt x="146879" y="7468"/>
                    <a:pt x="148162" y="5992"/>
                    <a:pt x="149958" y="4906"/>
                  </a:cubicBezTo>
                  <a:cubicBezTo>
                    <a:pt x="151753" y="3821"/>
                    <a:pt x="153678" y="3300"/>
                    <a:pt x="155773" y="3300"/>
                  </a:cubicBezTo>
                  <a:cubicBezTo>
                    <a:pt x="158723" y="3300"/>
                    <a:pt x="161374" y="4211"/>
                    <a:pt x="163769" y="6035"/>
                  </a:cubicBezTo>
                  <a:cubicBezTo>
                    <a:pt x="166163" y="7859"/>
                    <a:pt x="167403" y="10290"/>
                    <a:pt x="167403" y="13286"/>
                  </a:cubicBezTo>
                  <a:cubicBezTo>
                    <a:pt x="167403" y="14371"/>
                    <a:pt x="167104" y="15761"/>
                    <a:pt x="166463" y="17497"/>
                  </a:cubicBezTo>
                  <a:lnTo>
                    <a:pt x="95525" y="162338"/>
                  </a:lnTo>
                  <a:cubicBezTo>
                    <a:pt x="94499" y="164726"/>
                    <a:pt x="92959" y="166549"/>
                    <a:pt x="90992" y="167808"/>
                  </a:cubicBezTo>
                  <a:cubicBezTo>
                    <a:pt x="88983" y="169111"/>
                    <a:pt x="86973" y="169762"/>
                    <a:pt x="84878" y="169762"/>
                  </a:cubicBezTo>
                  <a:cubicBezTo>
                    <a:pt x="80901" y="169762"/>
                    <a:pt x="77566" y="167417"/>
                    <a:pt x="74829" y="162685"/>
                  </a:cubicBezTo>
                  <a:lnTo>
                    <a:pt x="3891" y="18496"/>
                  </a:lnTo>
                  <a:lnTo>
                    <a:pt x="3891" y="184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A065266C-FDF3-4299-B44B-4E3892A5E9D7}"/>
                </a:ext>
              </a:extLst>
            </p:cNvPr>
            <p:cNvSpPr/>
            <p:nvPr/>
          </p:nvSpPr>
          <p:spPr>
            <a:xfrm>
              <a:off x="1196405" y="424738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315BC6EF-5C50-4046-AD3A-AA59638243ED}"/>
                </a:ext>
              </a:extLst>
            </p:cNvPr>
            <p:cNvSpPr/>
            <p:nvPr/>
          </p:nvSpPr>
          <p:spPr>
            <a:xfrm>
              <a:off x="1271020" y="452265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CC49E6CF-FAF3-4DF9-9266-9F43CD79392A}"/>
                </a:ext>
              </a:extLst>
            </p:cNvPr>
            <p:cNvSpPr/>
            <p:nvPr/>
          </p:nvSpPr>
          <p:spPr>
            <a:xfrm>
              <a:off x="2131812" y="418659"/>
              <a:ext cx="838086" cy="230112"/>
            </a:xfrm>
            <a:custGeom>
              <a:avLst/>
              <a:gdLst>
                <a:gd name="connsiteX0" fmla="*/ 152780 w 838086"/>
                <a:gd name="connsiteY0" fmla="*/ 160514 h 230112"/>
                <a:gd name="connsiteX1" fmla="*/ 142945 w 838086"/>
                <a:gd name="connsiteY1" fmla="*/ 197853 h 230112"/>
                <a:gd name="connsiteX2" fmla="*/ 116007 w 838086"/>
                <a:gd name="connsiteY2" fmla="*/ 221125 h 230112"/>
                <a:gd name="connsiteX3" fmla="*/ 77694 w 838086"/>
                <a:gd name="connsiteY3" fmla="*/ 228940 h 230112"/>
                <a:gd name="connsiteX4" fmla="*/ 45240 w 838086"/>
                <a:gd name="connsiteY4" fmla="*/ 224251 h 230112"/>
                <a:gd name="connsiteX5" fmla="*/ 19242 w 838086"/>
                <a:gd name="connsiteY5" fmla="*/ 208317 h 230112"/>
                <a:gd name="connsiteX6" fmla="*/ 17104 w 838086"/>
                <a:gd name="connsiteY6" fmla="*/ 203931 h 230112"/>
                <a:gd name="connsiteX7" fmla="*/ 18643 w 838086"/>
                <a:gd name="connsiteY7" fmla="*/ 200502 h 230112"/>
                <a:gd name="connsiteX8" fmla="*/ 22320 w 838086"/>
                <a:gd name="connsiteY8" fmla="*/ 199242 h 230112"/>
                <a:gd name="connsiteX9" fmla="*/ 26297 w 838086"/>
                <a:gd name="connsiteY9" fmla="*/ 200502 h 230112"/>
                <a:gd name="connsiteX10" fmla="*/ 50756 w 838086"/>
                <a:gd name="connsiteY10" fmla="*/ 214569 h 230112"/>
                <a:gd name="connsiteX11" fmla="*/ 77694 w 838086"/>
                <a:gd name="connsiteY11" fmla="*/ 218346 h 230112"/>
                <a:gd name="connsiteX12" fmla="*/ 109849 w 838086"/>
                <a:gd name="connsiteY12" fmla="*/ 211920 h 230112"/>
                <a:gd name="connsiteX13" fmla="*/ 133239 w 838086"/>
                <a:gd name="connsiteY13" fmla="*/ 192382 h 230112"/>
                <a:gd name="connsiteX14" fmla="*/ 142004 w 838086"/>
                <a:gd name="connsiteY14" fmla="*/ 160514 h 230112"/>
                <a:gd name="connsiteX15" fmla="*/ 142004 w 838086"/>
                <a:gd name="connsiteY15" fmla="*/ 131468 h 230112"/>
                <a:gd name="connsiteX16" fmla="*/ 118444 w 838086"/>
                <a:gd name="connsiteY16" fmla="*/ 158951 h 230112"/>
                <a:gd name="connsiteX17" fmla="*/ 82611 w 838086"/>
                <a:gd name="connsiteY17" fmla="*/ 168633 h 230112"/>
                <a:gd name="connsiteX18" fmla="*/ 43529 w 838086"/>
                <a:gd name="connsiteY18" fmla="*/ 159255 h 230112"/>
                <a:gd name="connsiteX19" fmla="*/ 14282 w 838086"/>
                <a:gd name="connsiteY19" fmla="*/ 131598 h 230112"/>
                <a:gd name="connsiteX20" fmla="*/ 3207 w 838086"/>
                <a:gd name="connsiteY20" fmla="*/ 88007 h 230112"/>
                <a:gd name="connsiteX21" fmla="*/ 15821 w 838086"/>
                <a:gd name="connsiteY21" fmla="*/ 40031 h 230112"/>
                <a:gd name="connsiteX22" fmla="*/ 52124 w 838086"/>
                <a:gd name="connsiteY22" fmla="*/ 9248 h 230112"/>
                <a:gd name="connsiteX23" fmla="*/ 81371 w 838086"/>
                <a:gd name="connsiteY23" fmla="*/ 3300 h 230112"/>
                <a:gd name="connsiteX24" fmla="*/ 119556 w 838086"/>
                <a:gd name="connsiteY24" fmla="*/ 14241 h 230112"/>
                <a:gd name="connsiteX25" fmla="*/ 142004 w 838086"/>
                <a:gd name="connsiteY25" fmla="*/ 42028 h 230112"/>
                <a:gd name="connsiteX26" fmla="*/ 142004 w 838086"/>
                <a:gd name="connsiteY26" fmla="*/ 11071 h 230112"/>
                <a:gd name="connsiteX27" fmla="*/ 147221 w 838086"/>
                <a:gd name="connsiteY27" fmla="*/ 5471 h 230112"/>
                <a:gd name="connsiteX28" fmla="*/ 151240 w 838086"/>
                <a:gd name="connsiteY28" fmla="*/ 7034 h 230112"/>
                <a:gd name="connsiteX29" fmla="*/ 152780 w 838086"/>
                <a:gd name="connsiteY29" fmla="*/ 11071 h 230112"/>
                <a:gd name="connsiteX30" fmla="*/ 152780 w 838086"/>
                <a:gd name="connsiteY30" fmla="*/ 160427 h 230112"/>
                <a:gd name="connsiteX31" fmla="*/ 110020 w 838086"/>
                <a:gd name="connsiteY31" fmla="*/ 21448 h 230112"/>
                <a:gd name="connsiteX32" fmla="*/ 78934 w 838086"/>
                <a:gd name="connsiteY32" fmla="*/ 14241 h 230112"/>
                <a:gd name="connsiteX33" fmla="*/ 41092 w 838086"/>
                <a:gd name="connsiteY33" fmla="*/ 28308 h 230112"/>
                <a:gd name="connsiteX34" fmla="*/ 20610 w 838086"/>
                <a:gd name="connsiteY34" fmla="*/ 54576 h 230112"/>
                <a:gd name="connsiteX35" fmla="*/ 13982 w 838086"/>
                <a:gd name="connsiteY35" fmla="*/ 87399 h 230112"/>
                <a:gd name="connsiteX36" fmla="*/ 21978 w 838086"/>
                <a:gd name="connsiteY36" fmla="*/ 123045 h 230112"/>
                <a:gd name="connsiteX37" fmla="*/ 45539 w 838086"/>
                <a:gd name="connsiteY37" fmla="*/ 148357 h 230112"/>
                <a:gd name="connsiteX38" fmla="*/ 82611 w 838086"/>
                <a:gd name="connsiteY38" fmla="*/ 157735 h 230112"/>
                <a:gd name="connsiteX39" fmla="*/ 113099 w 838086"/>
                <a:gd name="connsiteY39" fmla="*/ 149920 h 230112"/>
                <a:gd name="connsiteX40" fmla="*/ 134350 w 838086"/>
                <a:gd name="connsiteY40" fmla="*/ 128993 h 230112"/>
                <a:gd name="connsiteX41" fmla="*/ 142047 w 838086"/>
                <a:gd name="connsiteY41" fmla="*/ 100251 h 230112"/>
                <a:gd name="connsiteX42" fmla="*/ 142047 w 838086"/>
                <a:gd name="connsiteY42" fmla="*/ 73071 h 230112"/>
                <a:gd name="connsiteX43" fmla="*/ 133752 w 838086"/>
                <a:gd name="connsiteY43" fmla="*/ 42462 h 230112"/>
                <a:gd name="connsiteX44" fmla="*/ 110063 w 838086"/>
                <a:gd name="connsiteY44" fmla="*/ 21535 h 230112"/>
                <a:gd name="connsiteX45" fmla="*/ 213755 w 838086"/>
                <a:gd name="connsiteY45" fmla="*/ 46457 h 230112"/>
                <a:gd name="connsiteX46" fmla="*/ 234365 w 838086"/>
                <a:gd name="connsiteY46" fmla="*/ 17541 h 230112"/>
                <a:gd name="connsiteX47" fmla="*/ 269470 w 838086"/>
                <a:gd name="connsiteY47" fmla="*/ 6469 h 230112"/>
                <a:gd name="connsiteX48" fmla="*/ 275029 w 838086"/>
                <a:gd name="connsiteY48" fmla="*/ 11766 h 230112"/>
                <a:gd name="connsiteX49" fmla="*/ 269470 w 838086"/>
                <a:gd name="connsiteY49" fmla="*/ 17063 h 230112"/>
                <a:gd name="connsiteX50" fmla="*/ 227780 w 838086"/>
                <a:gd name="connsiteY50" fmla="*/ 37513 h 230112"/>
                <a:gd name="connsiteX51" fmla="*/ 213798 w 838086"/>
                <a:gd name="connsiteY51" fmla="*/ 88919 h 230112"/>
                <a:gd name="connsiteX52" fmla="*/ 213798 w 838086"/>
                <a:gd name="connsiteY52" fmla="*/ 159559 h 230112"/>
                <a:gd name="connsiteX53" fmla="*/ 212258 w 838086"/>
                <a:gd name="connsiteY53" fmla="*/ 163640 h 230112"/>
                <a:gd name="connsiteX54" fmla="*/ 208581 w 838086"/>
                <a:gd name="connsiteY54" fmla="*/ 165203 h 230112"/>
                <a:gd name="connsiteX55" fmla="*/ 204561 w 838086"/>
                <a:gd name="connsiteY55" fmla="*/ 163640 h 230112"/>
                <a:gd name="connsiteX56" fmla="*/ 203022 w 838086"/>
                <a:gd name="connsiteY56" fmla="*/ 159559 h 230112"/>
                <a:gd name="connsiteX57" fmla="*/ 203022 w 838086"/>
                <a:gd name="connsiteY57" fmla="*/ 11766 h 230112"/>
                <a:gd name="connsiteX58" fmla="*/ 204561 w 838086"/>
                <a:gd name="connsiteY58" fmla="*/ 8032 h 230112"/>
                <a:gd name="connsiteX59" fmla="*/ 208581 w 838086"/>
                <a:gd name="connsiteY59" fmla="*/ 6469 h 230112"/>
                <a:gd name="connsiteX60" fmla="*/ 212258 w 838086"/>
                <a:gd name="connsiteY60" fmla="*/ 8032 h 230112"/>
                <a:gd name="connsiteX61" fmla="*/ 213798 w 838086"/>
                <a:gd name="connsiteY61" fmla="*/ 11766 h 230112"/>
                <a:gd name="connsiteX62" fmla="*/ 213798 w 838086"/>
                <a:gd name="connsiteY62" fmla="*/ 46457 h 230112"/>
                <a:gd name="connsiteX63" fmla="*/ 369784 w 838086"/>
                <a:gd name="connsiteY63" fmla="*/ 168633 h 230112"/>
                <a:gd name="connsiteX64" fmla="*/ 335619 w 838086"/>
                <a:gd name="connsiteY64" fmla="*/ 161426 h 230112"/>
                <a:gd name="connsiteX65" fmla="*/ 308510 w 838086"/>
                <a:gd name="connsiteY65" fmla="*/ 140803 h 230112"/>
                <a:gd name="connsiteX66" fmla="*/ 290038 w 838086"/>
                <a:gd name="connsiteY66" fmla="*/ 86097 h 230112"/>
                <a:gd name="connsiteX67" fmla="*/ 296794 w 838086"/>
                <a:gd name="connsiteY67" fmla="*/ 51710 h 230112"/>
                <a:gd name="connsiteX68" fmla="*/ 316335 w 838086"/>
                <a:gd name="connsiteY68" fmla="*/ 23098 h 230112"/>
                <a:gd name="connsiteX69" fmla="*/ 346352 w 838086"/>
                <a:gd name="connsiteY69" fmla="*/ 6078 h 230112"/>
                <a:gd name="connsiteX70" fmla="*/ 369741 w 838086"/>
                <a:gd name="connsiteY70" fmla="*/ 3256 h 230112"/>
                <a:gd name="connsiteX71" fmla="*/ 392832 w 838086"/>
                <a:gd name="connsiteY71" fmla="*/ 6078 h 230112"/>
                <a:gd name="connsiteX72" fmla="*/ 432213 w 838086"/>
                <a:gd name="connsiteY72" fmla="*/ 33562 h 230112"/>
                <a:gd name="connsiteX73" fmla="*/ 449445 w 838086"/>
                <a:gd name="connsiteY73" fmla="*/ 80105 h 230112"/>
                <a:gd name="connsiteX74" fmla="*/ 430973 w 838086"/>
                <a:gd name="connsiteY74" fmla="*/ 140716 h 230112"/>
                <a:gd name="connsiteX75" fmla="*/ 403906 w 838086"/>
                <a:gd name="connsiteY75" fmla="*/ 161339 h 230112"/>
                <a:gd name="connsiteX76" fmla="*/ 369741 w 838086"/>
                <a:gd name="connsiteY76" fmla="*/ 168546 h 230112"/>
                <a:gd name="connsiteX77" fmla="*/ 389496 w 838086"/>
                <a:gd name="connsiteY77" fmla="*/ 16759 h 230112"/>
                <a:gd name="connsiteX78" fmla="*/ 369485 w 838086"/>
                <a:gd name="connsiteY78" fmla="*/ 14241 h 230112"/>
                <a:gd name="connsiteX79" fmla="*/ 350115 w 838086"/>
                <a:gd name="connsiteY79" fmla="*/ 16759 h 230112"/>
                <a:gd name="connsiteX80" fmla="*/ 314411 w 838086"/>
                <a:gd name="connsiteY80" fmla="*/ 43027 h 230112"/>
                <a:gd name="connsiteX81" fmla="*/ 301155 w 838086"/>
                <a:gd name="connsiteY81" fmla="*/ 87399 h 230112"/>
                <a:gd name="connsiteX82" fmla="*/ 305175 w 838086"/>
                <a:gd name="connsiteY82" fmla="*/ 112234 h 230112"/>
                <a:gd name="connsiteX83" fmla="*/ 317190 w 838086"/>
                <a:gd name="connsiteY83" fmla="*/ 133943 h 230112"/>
                <a:gd name="connsiteX84" fmla="*/ 340579 w 838086"/>
                <a:gd name="connsiteY84" fmla="*/ 151744 h 230112"/>
                <a:gd name="connsiteX85" fmla="*/ 369827 w 838086"/>
                <a:gd name="connsiteY85" fmla="*/ 157996 h 230112"/>
                <a:gd name="connsiteX86" fmla="*/ 399545 w 838086"/>
                <a:gd name="connsiteY86" fmla="*/ 151744 h 230112"/>
                <a:gd name="connsiteX87" fmla="*/ 423105 w 838086"/>
                <a:gd name="connsiteY87" fmla="*/ 133943 h 230112"/>
                <a:gd name="connsiteX88" fmla="*/ 435121 w 838086"/>
                <a:gd name="connsiteY88" fmla="*/ 112364 h 230112"/>
                <a:gd name="connsiteX89" fmla="*/ 439140 w 838086"/>
                <a:gd name="connsiteY89" fmla="*/ 87660 h 230112"/>
                <a:gd name="connsiteX90" fmla="*/ 425756 w 838086"/>
                <a:gd name="connsiteY90" fmla="*/ 43113 h 230112"/>
                <a:gd name="connsiteX91" fmla="*/ 389582 w 838086"/>
                <a:gd name="connsiteY91" fmla="*/ 16716 h 230112"/>
                <a:gd name="connsiteX92" fmla="*/ 499987 w 838086"/>
                <a:gd name="connsiteY92" fmla="*/ 100207 h 230112"/>
                <a:gd name="connsiteX93" fmla="*/ 508154 w 838086"/>
                <a:gd name="connsiteY93" fmla="*/ 129731 h 230112"/>
                <a:gd name="connsiteX94" fmla="*/ 529705 w 838086"/>
                <a:gd name="connsiteY94" fmla="*/ 150528 h 230112"/>
                <a:gd name="connsiteX95" fmla="*/ 558482 w 838086"/>
                <a:gd name="connsiteY95" fmla="*/ 158039 h 230112"/>
                <a:gd name="connsiteX96" fmla="*/ 590466 w 838086"/>
                <a:gd name="connsiteY96" fmla="*/ 149139 h 230112"/>
                <a:gd name="connsiteX97" fmla="*/ 616934 w 838086"/>
                <a:gd name="connsiteY97" fmla="*/ 123696 h 230112"/>
                <a:gd name="connsiteX98" fmla="*/ 627410 w 838086"/>
                <a:gd name="connsiteY98" fmla="*/ 85272 h 230112"/>
                <a:gd name="connsiteX99" fmla="*/ 627410 w 838086"/>
                <a:gd name="connsiteY99" fmla="*/ 12157 h 230112"/>
                <a:gd name="connsiteX100" fmla="*/ 632627 w 838086"/>
                <a:gd name="connsiteY100" fmla="*/ 6556 h 230112"/>
                <a:gd name="connsiteX101" fmla="*/ 636646 w 838086"/>
                <a:gd name="connsiteY101" fmla="*/ 8119 h 230112"/>
                <a:gd name="connsiteX102" fmla="*/ 638186 w 838086"/>
                <a:gd name="connsiteY102" fmla="*/ 12157 h 230112"/>
                <a:gd name="connsiteX103" fmla="*/ 638186 w 838086"/>
                <a:gd name="connsiteY103" fmla="*/ 160297 h 230112"/>
                <a:gd name="connsiteX104" fmla="*/ 636646 w 838086"/>
                <a:gd name="connsiteY104" fmla="*/ 164031 h 230112"/>
                <a:gd name="connsiteX105" fmla="*/ 632627 w 838086"/>
                <a:gd name="connsiteY105" fmla="*/ 165594 h 230112"/>
                <a:gd name="connsiteX106" fmla="*/ 627410 w 838086"/>
                <a:gd name="connsiteY106" fmla="*/ 159950 h 230112"/>
                <a:gd name="connsiteX107" fmla="*/ 627410 w 838086"/>
                <a:gd name="connsiteY107" fmla="*/ 116185 h 230112"/>
                <a:gd name="connsiteX108" fmla="*/ 611717 w 838086"/>
                <a:gd name="connsiteY108" fmla="*/ 145231 h 230112"/>
                <a:gd name="connsiteX109" fmla="*/ 586789 w 838086"/>
                <a:gd name="connsiteY109" fmla="*/ 162902 h 230112"/>
                <a:gd name="connsiteX110" fmla="*/ 559722 w 838086"/>
                <a:gd name="connsiteY110" fmla="*/ 168677 h 230112"/>
                <a:gd name="connsiteX111" fmla="*/ 525429 w 838086"/>
                <a:gd name="connsiteY111" fmla="*/ 160688 h 230112"/>
                <a:gd name="connsiteX112" fmla="*/ 499260 w 838086"/>
                <a:gd name="connsiteY112" fmla="*/ 137112 h 230112"/>
                <a:gd name="connsiteX113" fmla="*/ 489254 w 838086"/>
                <a:gd name="connsiteY113" fmla="*/ 100251 h 230112"/>
                <a:gd name="connsiteX114" fmla="*/ 489254 w 838086"/>
                <a:gd name="connsiteY114" fmla="*/ 12113 h 230112"/>
                <a:gd name="connsiteX115" fmla="*/ 494514 w 838086"/>
                <a:gd name="connsiteY115" fmla="*/ 6513 h 230112"/>
                <a:gd name="connsiteX116" fmla="*/ 498490 w 838086"/>
                <a:gd name="connsiteY116" fmla="*/ 8076 h 230112"/>
                <a:gd name="connsiteX117" fmla="*/ 500030 w 838086"/>
                <a:gd name="connsiteY117" fmla="*/ 12113 h 230112"/>
                <a:gd name="connsiteX118" fmla="*/ 500030 w 838086"/>
                <a:gd name="connsiteY118" fmla="*/ 100251 h 230112"/>
                <a:gd name="connsiteX119" fmla="*/ 791436 w 838086"/>
                <a:gd name="connsiteY119" fmla="*/ 163032 h 230112"/>
                <a:gd name="connsiteX120" fmla="*/ 758810 w 838086"/>
                <a:gd name="connsiteY120" fmla="*/ 168677 h 230112"/>
                <a:gd name="connsiteX121" fmla="*/ 722935 w 838086"/>
                <a:gd name="connsiteY121" fmla="*/ 158994 h 230112"/>
                <a:gd name="connsiteX122" fmla="*/ 699374 w 838086"/>
                <a:gd name="connsiteY122" fmla="*/ 131511 h 230112"/>
                <a:gd name="connsiteX123" fmla="*/ 699374 w 838086"/>
                <a:gd name="connsiteY123" fmla="*/ 221819 h 230112"/>
                <a:gd name="connsiteX124" fmla="*/ 694158 w 838086"/>
                <a:gd name="connsiteY124" fmla="*/ 227420 h 230112"/>
                <a:gd name="connsiteX125" fmla="*/ 690138 w 838086"/>
                <a:gd name="connsiteY125" fmla="*/ 225857 h 230112"/>
                <a:gd name="connsiteX126" fmla="*/ 688599 w 838086"/>
                <a:gd name="connsiteY126" fmla="*/ 221776 h 230112"/>
                <a:gd name="connsiteX127" fmla="*/ 688599 w 838086"/>
                <a:gd name="connsiteY127" fmla="*/ 12070 h 230112"/>
                <a:gd name="connsiteX128" fmla="*/ 690138 w 838086"/>
                <a:gd name="connsiteY128" fmla="*/ 8032 h 230112"/>
                <a:gd name="connsiteX129" fmla="*/ 694158 w 838086"/>
                <a:gd name="connsiteY129" fmla="*/ 6469 h 230112"/>
                <a:gd name="connsiteX130" fmla="*/ 699374 w 838086"/>
                <a:gd name="connsiteY130" fmla="*/ 12070 h 230112"/>
                <a:gd name="connsiteX131" fmla="*/ 699374 w 838086"/>
                <a:gd name="connsiteY131" fmla="*/ 42071 h 230112"/>
                <a:gd name="connsiteX132" fmla="*/ 721823 w 838086"/>
                <a:gd name="connsiteY132" fmla="*/ 14284 h 230112"/>
                <a:gd name="connsiteX133" fmla="*/ 760007 w 838086"/>
                <a:gd name="connsiteY133" fmla="*/ 3343 h 230112"/>
                <a:gd name="connsiteX134" fmla="*/ 798619 w 838086"/>
                <a:gd name="connsiteY134" fmla="*/ 13807 h 230112"/>
                <a:gd name="connsiteX135" fmla="*/ 827396 w 838086"/>
                <a:gd name="connsiteY135" fmla="*/ 43634 h 230112"/>
                <a:gd name="connsiteX136" fmla="*/ 838172 w 838086"/>
                <a:gd name="connsiteY136" fmla="*/ 88311 h 230112"/>
                <a:gd name="connsiteX137" fmla="*/ 825857 w 838086"/>
                <a:gd name="connsiteY137" fmla="*/ 133769 h 230112"/>
                <a:gd name="connsiteX138" fmla="*/ 791393 w 838086"/>
                <a:gd name="connsiteY138" fmla="*/ 162989 h 230112"/>
                <a:gd name="connsiteX139" fmla="*/ 699417 w 838086"/>
                <a:gd name="connsiteY139" fmla="*/ 100207 h 230112"/>
                <a:gd name="connsiteX140" fmla="*/ 707114 w 838086"/>
                <a:gd name="connsiteY140" fmla="*/ 128950 h 230112"/>
                <a:gd name="connsiteX141" fmla="*/ 728365 w 838086"/>
                <a:gd name="connsiteY141" fmla="*/ 149399 h 230112"/>
                <a:gd name="connsiteX142" fmla="*/ 758853 w 838086"/>
                <a:gd name="connsiteY142" fmla="*/ 157692 h 230112"/>
                <a:gd name="connsiteX143" fmla="*/ 795925 w 838086"/>
                <a:gd name="connsiteY143" fmla="*/ 148618 h 230112"/>
                <a:gd name="connsiteX144" fmla="*/ 819486 w 838086"/>
                <a:gd name="connsiteY144" fmla="*/ 123305 h 230112"/>
                <a:gd name="connsiteX145" fmla="*/ 827482 w 838086"/>
                <a:gd name="connsiteY145" fmla="*/ 87660 h 230112"/>
                <a:gd name="connsiteX146" fmla="*/ 816706 w 838086"/>
                <a:gd name="connsiteY146" fmla="*/ 46717 h 230112"/>
                <a:gd name="connsiteX147" fmla="*/ 790409 w 838086"/>
                <a:gd name="connsiteY147" fmla="*/ 22186 h 230112"/>
                <a:gd name="connsiteX148" fmla="*/ 760691 w 838086"/>
                <a:gd name="connsiteY148" fmla="*/ 14197 h 230112"/>
                <a:gd name="connsiteX149" fmla="*/ 730674 w 838086"/>
                <a:gd name="connsiteY149" fmla="*/ 21057 h 230112"/>
                <a:gd name="connsiteX150" fmla="*/ 708055 w 838086"/>
                <a:gd name="connsiteY150" fmla="*/ 41203 h 230112"/>
                <a:gd name="connsiteX151" fmla="*/ 699460 w 838086"/>
                <a:gd name="connsiteY151" fmla="*/ 72941 h 230112"/>
                <a:gd name="connsiteX152" fmla="*/ 699460 w 838086"/>
                <a:gd name="connsiteY152" fmla="*/ 100120 h 23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838086" h="230112">
                  <a:moveTo>
                    <a:pt x="152780" y="160514"/>
                  </a:moveTo>
                  <a:cubicBezTo>
                    <a:pt x="152780" y="175102"/>
                    <a:pt x="149487" y="187563"/>
                    <a:pt x="142945" y="197853"/>
                  </a:cubicBezTo>
                  <a:cubicBezTo>
                    <a:pt x="136360" y="208186"/>
                    <a:pt x="127381" y="215915"/>
                    <a:pt x="116007" y="221125"/>
                  </a:cubicBezTo>
                  <a:cubicBezTo>
                    <a:pt x="104633" y="226335"/>
                    <a:pt x="91847" y="228940"/>
                    <a:pt x="77694" y="228940"/>
                  </a:cubicBezTo>
                  <a:cubicBezTo>
                    <a:pt x="65379" y="228940"/>
                    <a:pt x="54561" y="227377"/>
                    <a:pt x="45240" y="224251"/>
                  </a:cubicBezTo>
                  <a:cubicBezTo>
                    <a:pt x="35918" y="221125"/>
                    <a:pt x="27238" y="215828"/>
                    <a:pt x="19242" y="208317"/>
                  </a:cubicBezTo>
                  <a:cubicBezTo>
                    <a:pt x="17788" y="206840"/>
                    <a:pt x="17104" y="205408"/>
                    <a:pt x="17104" y="203931"/>
                  </a:cubicBezTo>
                  <a:cubicBezTo>
                    <a:pt x="17104" y="202455"/>
                    <a:pt x="17617" y="201326"/>
                    <a:pt x="18643" y="200502"/>
                  </a:cubicBezTo>
                  <a:cubicBezTo>
                    <a:pt x="19669" y="199677"/>
                    <a:pt x="20909" y="199242"/>
                    <a:pt x="22320" y="199242"/>
                  </a:cubicBezTo>
                  <a:cubicBezTo>
                    <a:pt x="23945" y="199242"/>
                    <a:pt x="25314" y="199677"/>
                    <a:pt x="26297" y="200502"/>
                  </a:cubicBezTo>
                  <a:cubicBezTo>
                    <a:pt x="35106" y="207361"/>
                    <a:pt x="43273" y="212051"/>
                    <a:pt x="50756" y="214569"/>
                  </a:cubicBezTo>
                  <a:cubicBezTo>
                    <a:pt x="58238" y="217087"/>
                    <a:pt x="67218" y="218346"/>
                    <a:pt x="77694" y="218346"/>
                  </a:cubicBezTo>
                  <a:cubicBezTo>
                    <a:pt x="89410" y="218346"/>
                    <a:pt x="100100" y="216219"/>
                    <a:pt x="109849" y="211920"/>
                  </a:cubicBezTo>
                  <a:cubicBezTo>
                    <a:pt x="119598" y="207665"/>
                    <a:pt x="127381" y="201153"/>
                    <a:pt x="133239" y="192382"/>
                  </a:cubicBezTo>
                  <a:cubicBezTo>
                    <a:pt x="139097" y="183612"/>
                    <a:pt x="142004" y="173018"/>
                    <a:pt x="142004" y="160514"/>
                  </a:cubicBezTo>
                  <a:lnTo>
                    <a:pt x="142004" y="131468"/>
                  </a:lnTo>
                  <a:cubicBezTo>
                    <a:pt x="137087" y="143364"/>
                    <a:pt x="129219" y="152525"/>
                    <a:pt x="118444" y="158951"/>
                  </a:cubicBezTo>
                  <a:cubicBezTo>
                    <a:pt x="107668" y="165420"/>
                    <a:pt x="95738" y="168633"/>
                    <a:pt x="82611" y="168633"/>
                  </a:cubicBezTo>
                  <a:cubicBezTo>
                    <a:pt x="68672" y="168633"/>
                    <a:pt x="55630" y="165507"/>
                    <a:pt x="43529" y="159255"/>
                  </a:cubicBezTo>
                  <a:cubicBezTo>
                    <a:pt x="31428" y="153003"/>
                    <a:pt x="21679" y="143798"/>
                    <a:pt x="14282" y="131598"/>
                  </a:cubicBezTo>
                  <a:cubicBezTo>
                    <a:pt x="6884" y="119398"/>
                    <a:pt x="3207" y="104896"/>
                    <a:pt x="3207" y="88007"/>
                  </a:cubicBezTo>
                  <a:cubicBezTo>
                    <a:pt x="3207" y="69902"/>
                    <a:pt x="7397" y="53881"/>
                    <a:pt x="15821" y="40031"/>
                  </a:cubicBezTo>
                  <a:cubicBezTo>
                    <a:pt x="24245" y="26181"/>
                    <a:pt x="36346" y="15934"/>
                    <a:pt x="52124" y="9248"/>
                  </a:cubicBezTo>
                  <a:cubicBezTo>
                    <a:pt x="61360" y="5297"/>
                    <a:pt x="71109" y="3300"/>
                    <a:pt x="81371" y="3300"/>
                  </a:cubicBezTo>
                  <a:cubicBezTo>
                    <a:pt x="94712" y="3300"/>
                    <a:pt x="107412" y="6947"/>
                    <a:pt x="119556" y="14241"/>
                  </a:cubicBezTo>
                  <a:cubicBezTo>
                    <a:pt x="130416" y="21535"/>
                    <a:pt x="137899" y="30783"/>
                    <a:pt x="142004" y="42028"/>
                  </a:cubicBezTo>
                  <a:lnTo>
                    <a:pt x="142004" y="11071"/>
                  </a:lnTo>
                  <a:cubicBezTo>
                    <a:pt x="142004" y="7338"/>
                    <a:pt x="143757" y="5471"/>
                    <a:pt x="147221" y="5471"/>
                  </a:cubicBezTo>
                  <a:cubicBezTo>
                    <a:pt x="148846" y="5471"/>
                    <a:pt x="150214" y="5992"/>
                    <a:pt x="151240" y="7034"/>
                  </a:cubicBezTo>
                  <a:cubicBezTo>
                    <a:pt x="152267" y="8076"/>
                    <a:pt x="152780" y="9422"/>
                    <a:pt x="152780" y="11071"/>
                  </a:cubicBezTo>
                  <a:lnTo>
                    <a:pt x="152780" y="160427"/>
                  </a:lnTo>
                  <a:close/>
                  <a:moveTo>
                    <a:pt x="110020" y="21448"/>
                  </a:moveTo>
                  <a:cubicBezTo>
                    <a:pt x="99758" y="16455"/>
                    <a:pt x="89410" y="14067"/>
                    <a:pt x="78934" y="14241"/>
                  </a:cubicBezTo>
                  <a:cubicBezTo>
                    <a:pt x="64353" y="15283"/>
                    <a:pt x="51739" y="19972"/>
                    <a:pt x="41092" y="28308"/>
                  </a:cubicBezTo>
                  <a:cubicBezTo>
                    <a:pt x="31856" y="35602"/>
                    <a:pt x="25057" y="44329"/>
                    <a:pt x="20610" y="54576"/>
                  </a:cubicBezTo>
                  <a:cubicBezTo>
                    <a:pt x="16206" y="64779"/>
                    <a:pt x="13982" y="75720"/>
                    <a:pt x="13982" y="87399"/>
                  </a:cubicBezTo>
                  <a:cubicBezTo>
                    <a:pt x="13982" y="100511"/>
                    <a:pt x="16633" y="112408"/>
                    <a:pt x="21978" y="123045"/>
                  </a:cubicBezTo>
                  <a:cubicBezTo>
                    <a:pt x="27323" y="133682"/>
                    <a:pt x="35148" y="142105"/>
                    <a:pt x="45539" y="148357"/>
                  </a:cubicBezTo>
                  <a:cubicBezTo>
                    <a:pt x="55887" y="154609"/>
                    <a:pt x="68244" y="157735"/>
                    <a:pt x="82611" y="157735"/>
                  </a:cubicBezTo>
                  <a:cubicBezTo>
                    <a:pt x="93900" y="157735"/>
                    <a:pt x="104034" y="155130"/>
                    <a:pt x="113099" y="149920"/>
                  </a:cubicBezTo>
                  <a:cubicBezTo>
                    <a:pt x="122121" y="144710"/>
                    <a:pt x="129219" y="137720"/>
                    <a:pt x="134350" y="128993"/>
                  </a:cubicBezTo>
                  <a:cubicBezTo>
                    <a:pt x="139481" y="120266"/>
                    <a:pt x="142047" y="110671"/>
                    <a:pt x="142047" y="100251"/>
                  </a:cubicBezTo>
                  <a:lnTo>
                    <a:pt x="142047" y="73071"/>
                  </a:lnTo>
                  <a:cubicBezTo>
                    <a:pt x="142047" y="61609"/>
                    <a:pt x="139268" y="51406"/>
                    <a:pt x="133752" y="42462"/>
                  </a:cubicBezTo>
                  <a:cubicBezTo>
                    <a:pt x="128193" y="33518"/>
                    <a:pt x="120325" y="26528"/>
                    <a:pt x="110063" y="21535"/>
                  </a:cubicBezTo>
                  <a:close/>
                  <a:moveTo>
                    <a:pt x="213755" y="46457"/>
                  </a:moveTo>
                  <a:cubicBezTo>
                    <a:pt x="217047" y="34560"/>
                    <a:pt x="223889" y="24965"/>
                    <a:pt x="234365" y="17541"/>
                  </a:cubicBezTo>
                  <a:cubicBezTo>
                    <a:pt x="244841" y="10160"/>
                    <a:pt x="256514" y="6469"/>
                    <a:pt x="269470" y="6469"/>
                  </a:cubicBezTo>
                  <a:cubicBezTo>
                    <a:pt x="273148" y="6469"/>
                    <a:pt x="275029" y="8249"/>
                    <a:pt x="275029" y="11766"/>
                  </a:cubicBezTo>
                  <a:cubicBezTo>
                    <a:pt x="275029" y="15326"/>
                    <a:pt x="273190" y="17063"/>
                    <a:pt x="269470" y="17063"/>
                  </a:cubicBezTo>
                  <a:cubicBezTo>
                    <a:pt x="250998" y="17063"/>
                    <a:pt x="237101" y="23880"/>
                    <a:pt x="227780" y="37513"/>
                  </a:cubicBezTo>
                  <a:cubicBezTo>
                    <a:pt x="218458" y="51146"/>
                    <a:pt x="213798" y="68296"/>
                    <a:pt x="213798" y="88919"/>
                  </a:cubicBezTo>
                  <a:lnTo>
                    <a:pt x="213798" y="159559"/>
                  </a:lnTo>
                  <a:cubicBezTo>
                    <a:pt x="213798" y="161209"/>
                    <a:pt x="213284" y="162598"/>
                    <a:pt x="212258" y="163640"/>
                  </a:cubicBezTo>
                  <a:cubicBezTo>
                    <a:pt x="211232" y="164682"/>
                    <a:pt x="209992" y="165203"/>
                    <a:pt x="208581" y="165203"/>
                  </a:cubicBezTo>
                  <a:cubicBezTo>
                    <a:pt x="206956" y="165203"/>
                    <a:pt x="205588" y="164682"/>
                    <a:pt x="204561" y="163640"/>
                  </a:cubicBezTo>
                  <a:cubicBezTo>
                    <a:pt x="203535" y="162598"/>
                    <a:pt x="203022" y="161252"/>
                    <a:pt x="203022" y="159559"/>
                  </a:cubicBezTo>
                  <a:lnTo>
                    <a:pt x="203022" y="11766"/>
                  </a:lnTo>
                  <a:cubicBezTo>
                    <a:pt x="203022" y="10333"/>
                    <a:pt x="203535" y="9074"/>
                    <a:pt x="204561" y="8032"/>
                  </a:cubicBezTo>
                  <a:cubicBezTo>
                    <a:pt x="205588" y="6990"/>
                    <a:pt x="206913" y="6469"/>
                    <a:pt x="208581" y="6469"/>
                  </a:cubicBezTo>
                  <a:cubicBezTo>
                    <a:pt x="209992" y="6469"/>
                    <a:pt x="211232" y="6990"/>
                    <a:pt x="212258" y="8032"/>
                  </a:cubicBezTo>
                  <a:cubicBezTo>
                    <a:pt x="213284" y="9074"/>
                    <a:pt x="213798" y="10333"/>
                    <a:pt x="213798" y="11766"/>
                  </a:cubicBezTo>
                  <a:lnTo>
                    <a:pt x="213798" y="46457"/>
                  </a:lnTo>
                  <a:close/>
                  <a:moveTo>
                    <a:pt x="369784" y="168633"/>
                  </a:moveTo>
                  <a:cubicBezTo>
                    <a:pt x="357469" y="168633"/>
                    <a:pt x="346095" y="166245"/>
                    <a:pt x="335619" y="161426"/>
                  </a:cubicBezTo>
                  <a:cubicBezTo>
                    <a:pt x="325143" y="156650"/>
                    <a:pt x="316121" y="149747"/>
                    <a:pt x="308510" y="140803"/>
                  </a:cubicBezTo>
                  <a:cubicBezTo>
                    <a:pt x="296195" y="125389"/>
                    <a:pt x="290038" y="107154"/>
                    <a:pt x="290038" y="86097"/>
                  </a:cubicBezTo>
                  <a:cubicBezTo>
                    <a:pt x="290038" y="74200"/>
                    <a:pt x="292304" y="62782"/>
                    <a:pt x="296794" y="51710"/>
                  </a:cubicBezTo>
                  <a:cubicBezTo>
                    <a:pt x="301326" y="40682"/>
                    <a:pt x="307826" y="31130"/>
                    <a:pt x="316335" y="23098"/>
                  </a:cubicBezTo>
                  <a:cubicBezTo>
                    <a:pt x="324844" y="15066"/>
                    <a:pt x="334850" y="9422"/>
                    <a:pt x="346352" y="6078"/>
                  </a:cubicBezTo>
                  <a:cubicBezTo>
                    <a:pt x="353322" y="4211"/>
                    <a:pt x="361104" y="3256"/>
                    <a:pt x="369741" y="3256"/>
                  </a:cubicBezTo>
                  <a:cubicBezTo>
                    <a:pt x="377353" y="3256"/>
                    <a:pt x="385049" y="4211"/>
                    <a:pt x="392832" y="6078"/>
                  </a:cubicBezTo>
                  <a:cubicBezTo>
                    <a:pt x="409037" y="10637"/>
                    <a:pt x="422164" y="19842"/>
                    <a:pt x="432213" y="33562"/>
                  </a:cubicBezTo>
                  <a:cubicBezTo>
                    <a:pt x="442261" y="47325"/>
                    <a:pt x="447991" y="62825"/>
                    <a:pt x="449445" y="80105"/>
                  </a:cubicBezTo>
                  <a:cubicBezTo>
                    <a:pt x="450685" y="103854"/>
                    <a:pt x="444528" y="124043"/>
                    <a:pt x="430973" y="140716"/>
                  </a:cubicBezTo>
                  <a:cubicBezTo>
                    <a:pt x="423362" y="149660"/>
                    <a:pt x="414340" y="156563"/>
                    <a:pt x="403906" y="161339"/>
                  </a:cubicBezTo>
                  <a:cubicBezTo>
                    <a:pt x="393430" y="166115"/>
                    <a:pt x="382056" y="168546"/>
                    <a:pt x="369741" y="168546"/>
                  </a:cubicBezTo>
                  <a:close/>
                  <a:moveTo>
                    <a:pt x="389496" y="16759"/>
                  </a:moveTo>
                  <a:cubicBezTo>
                    <a:pt x="382911" y="15109"/>
                    <a:pt x="376241" y="14241"/>
                    <a:pt x="369485" y="14241"/>
                  </a:cubicBezTo>
                  <a:cubicBezTo>
                    <a:pt x="363114" y="14241"/>
                    <a:pt x="356657" y="15066"/>
                    <a:pt x="350115" y="16759"/>
                  </a:cubicBezTo>
                  <a:cubicBezTo>
                    <a:pt x="335149" y="20927"/>
                    <a:pt x="323219" y="29697"/>
                    <a:pt x="314411" y="43027"/>
                  </a:cubicBezTo>
                  <a:cubicBezTo>
                    <a:pt x="305602" y="56356"/>
                    <a:pt x="301155" y="71161"/>
                    <a:pt x="301155" y="87399"/>
                  </a:cubicBezTo>
                  <a:cubicBezTo>
                    <a:pt x="301155" y="95952"/>
                    <a:pt x="302481" y="104245"/>
                    <a:pt x="305175" y="112234"/>
                  </a:cubicBezTo>
                  <a:cubicBezTo>
                    <a:pt x="307868" y="120266"/>
                    <a:pt x="311845" y="127473"/>
                    <a:pt x="317190" y="133943"/>
                  </a:cubicBezTo>
                  <a:cubicBezTo>
                    <a:pt x="323561" y="141671"/>
                    <a:pt x="331343" y="147576"/>
                    <a:pt x="340579" y="151744"/>
                  </a:cubicBezTo>
                  <a:cubicBezTo>
                    <a:pt x="349815" y="155912"/>
                    <a:pt x="359565" y="157996"/>
                    <a:pt x="369827" y="157996"/>
                  </a:cubicBezTo>
                  <a:cubicBezTo>
                    <a:pt x="380303" y="157996"/>
                    <a:pt x="390180" y="155912"/>
                    <a:pt x="399545" y="151744"/>
                  </a:cubicBezTo>
                  <a:cubicBezTo>
                    <a:pt x="408866" y="147576"/>
                    <a:pt x="416734" y="141628"/>
                    <a:pt x="423105" y="133943"/>
                  </a:cubicBezTo>
                  <a:cubicBezTo>
                    <a:pt x="428450" y="127473"/>
                    <a:pt x="432427" y="120310"/>
                    <a:pt x="435121" y="112364"/>
                  </a:cubicBezTo>
                  <a:cubicBezTo>
                    <a:pt x="437814" y="104462"/>
                    <a:pt x="439140" y="96213"/>
                    <a:pt x="439140" y="87660"/>
                  </a:cubicBezTo>
                  <a:cubicBezTo>
                    <a:pt x="439140" y="71422"/>
                    <a:pt x="434693" y="56573"/>
                    <a:pt x="425756" y="43113"/>
                  </a:cubicBezTo>
                  <a:cubicBezTo>
                    <a:pt x="416820" y="29697"/>
                    <a:pt x="404761" y="20884"/>
                    <a:pt x="389582" y="16716"/>
                  </a:cubicBezTo>
                  <a:close/>
                  <a:moveTo>
                    <a:pt x="499987" y="100207"/>
                  </a:moveTo>
                  <a:cubicBezTo>
                    <a:pt x="499987" y="111018"/>
                    <a:pt x="502723" y="120874"/>
                    <a:pt x="508154" y="129731"/>
                  </a:cubicBezTo>
                  <a:cubicBezTo>
                    <a:pt x="513584" y="138588"/>
                    <a:pt x="520768" y="145492"/>
                    <a:pt x="529705" y="150528"/>
                  </a:cubicBezTo>
                  <a:cubicBezTo>
                    <a:pt x="538641" y="155521"/>
                    <a:pt x="548220" y="158039"/>
                    <a:pt x="558482" y="158039"/>
                  </a:cubicBezTo>
                  <a:cubicBezTo>
                    <a:pt x="569129" y="158039"/>
                    <a:pt x="579819" y="155087"/>
                    <a:pt x="590466" y="149139"/>
                  </a:cubicBezTo>
                  <a:cubicBezTo>
                    <a:pt x="601113" y="143191"/>
                    <a:pt x="609964" y="134724"/>
                    <a:pt x="616934" y="123696"/>
                  </a:cubicBezTo>
                  <a:cubicBezTo>
                    <a:pt x="623904" y="112668"/>
                    <a:pt x="627410" y="99817"/>
                    <a:pt x="627410" y="85272"/>
                  </a:cubicBezTo>
                  <a:lnTo>
                    <a:pt x="627410" y="12157"/>
                  </a:lnTo>
                  <a:cubicBezTo>
                    <a:pt x="627410" y="8423"/>
                    <a:pt x="629163" y="6556"/>
                    <a:pt x="632627" y="6556"/>
                  </a:cubicBezTo>
                  <a:cubicBezTo>
                    <a:pt x="634252" y="6556"/>
                    <a:pt x="635620" y="7077"/>
                    <a:pt x="636646" y="8119"/>
                  </a:cubicBezTo>
                  <a:cubicBezTo>
                    <a:pt x="637672" y="9161"/>
                    <a:pt x="638186" y="10507"/>
                    <a:pt x="638186" y="12157"/>
                  </a:cubicBezTo>
                  <a:lnTo>
                    <a:pt x="638186" y="160297"/>
                  </a:lnTo>
                  <a:cubicBezTo>
                    <a:pt x="638186" y="161773"/>
                    <a:pt x="637672" y="163032"/>
                    <a:pt x="636646" y="164031"/>
                  </a:cubicBezTo>
                  <a:cubicBezTo>
                    <a:pt x="635620" y="165073"/>
                    <a:pt x="634294" y="165594"/>
                    <a:pt x="632627" y="165594"/>
                  </a:cubicBezTo>
                  <a:cubicBezTo>
                    <a:pt x="629121" y="165594"/>
                    <a:pt x="627410" y="163727"/>
                    <a:pt x="627410" y="159950"/>
                  </a:cubicBezTo>
                  <a:lnTo>
                    <a:pt x="627410" y="116185"/>
                  </a:lnTo>
                  <a:cubicBezTo>
                    <a:pt x="624332" y="127647"/>
                    <a:pt x="619115" y="137329"/>
                    <a:pt x="611717" y="145231"/>
                  </a:cubicBezTo>
                  <a:cubicBezTo>
                    <a:pt x="604320" y="153133"/>
                    <a:pt x="596025" y="159038"/>
                    <a:pt x="586789" y="162902"/>
                  </a:cubicBezTo>
                  <a:cubicBezTo>
                    <a:pt x="577553" y="166766"/>
                    <a:pt x="568530" y="168677"/>
                    <a:pt x="559722" y="168677"/>
                  </a:cubicBezTo>
                  <a:cubicBezTo>
                    <a:pt x="547621" y="168677"/>
                    <a:pt x="536161" y="166028"/>
                    <a:pt x="525429" y="160688"/>
                  </a:cubicBezTo>
                  <a:cubicBezTo>
                    <a:pt x="514653" y="155391"/>
                    <a:pt x="505930" y="147532"/>
                    <a:pt x="499260" y="137112"/>
                  </a:cubicBezTo>
                  <a:cubicBezTo>
                    <a:pt x="492589" y="126692"/>
                    <a:pt x="489254" y="114405"/>
                    <a:pt x="489254" y="100251"/>
                  </a:cubicBezTo>
                  <a:lnTo>
                    <a:pt x="489254" y="12113"/>
                  </a:lnTo>
                  <a:cubicBezTo>
                    <a:pt x="489254" y="8380"/>
                    <a:pt x="491007" y="6513"/>
                    <a:pt x="494514" y="6513"/>
                  </a:cubicBezTo>
                  <a:cubicBezTo>
                    <a:pt x="496138" y="6513"/>
                    <a:pt x="497507" y="7034"/>
                    <a:pt x="498490" y="8076"/>
                  </a:cubicBezTo>
                  <a:cubicBezTo>
                    <a:pt x="499517" y="9118"/>
                    <a:pt x="500030" y="10464"/>
                    <a:pt x="500030" y="12113"/>
                  </a:cubicBezTo>
                  <a:lnTo>
                    <a:pt x="500030" y="100251"/>
                  </a:lnTo>
                  <a:close/>
                  <a:moveTo>
                    <a:pt x="791436" y="163032"/>
                  </a:moveTo>
                  <a:cubicBezTo>
                    <a:pt x="782841" y="166766"/>
                    <a:pt x="771937" y="168677"/>
                    <a:pt x="758810" y="168677"/>
                  </a:cubicBezTo>
                  <a:cubicBezTo>
                    <a:pt x="745683" y="168677"/>
                    <a:pt x="733710" y="165464"/>
                    <a:pt x="722935" y="158994"/>
                  </a:cubicBezTo>
                  <a:cubicBezTo>
                    <a:pt x="712159" y="152525"/>
                    <a:pt x="704335" y="143364"/>
                    <a:pt x="699374" y="131511"/>
                  </a:cubicBezTo>
                  <a:lnTo>
                    <a:pt x="699374" y="221819"/>
                  </a:lnTo>
                  <a:cubicBezTo>
                    <a:pt x="699374" y="225553"/>
                    <a:pt x="697621" y="227420"/>
                    <a:pt x="694158" y="227420"/>
                  </a:cubicBezTo>
                  <a:cubicBezTo>
                    <a:pt x="692533" y="227420"/>
                    <a:pt x="691165" y="226899"/>
                    <a:pt x="690138" y="225857"/>
                  </a:cubicBezTo>
                  <a:cubicBezTo>
                    <a:pt x="689112" y="224815"/>
                    <a:pt x="688599" y="223469"/>
                    <a:pt x="688599" y="221776"/>
                  </a:cubicBezTo>
                  <a:lnTo>
                    <a:pt x="688599" y="12070"/>
                  </a:lnTo>
                  <a:cubicBezTo>
                    <a:pt x="688599" y="10420"/>
                    <a:pt x="689112" y="9074"/>
                    <a:pt x="690138" y="8032"/>
                  </a:cubicBezTo>
                  <a:cubicBezTo>
                    <a:pt x="691165" y="6990"/>
                    <a:pt x="692490" y="6469"/>
                    <a:pt x="694158" y="6469"/>
                  </a:cubicBezTo>
                  <a:cubicBezTo>
                    <a:pt x="697664" y="6469"/>
                    <a:pt x="699374" y="8336"/>
                    <a:pt x="699374" y="12070"/>
                  </a:cubicBezTo>
                  <a:lnTo>
                    <a:pt x="699374" y="42071"/>
                  </a:lnTo>
                  <a:cubicBezTo>
                    <a:pt x="703479" y="30826"/>
                    <a:pt x="710962" y="21535"/>
                    <a:pt x="721823" y="14284"/>
                  </a:cubicBezTo>
                  <a:cubicBezTo>
                    <a:pt x="733924" y="6990"/>
                    <a:pt x="746666" y="3343"/>
                    <a:pt x="760007" y="3343"/>
                  </a:cubicBezTo>
                  <a:cubicBezTo>
                    <a:pt x="773733" y="3343"/>
                    <a:pt x="786647" y="6817"/>
                    <a:pt x="798619" y="13807"/>
                  </a:cubicBezTo>
                  <a:cubicBezTo>
                    <a:pt x="810635" y="20797"/>
                    <a:pt x="820213" y="30740"/>
                    <a:pt x="827396" y="43634"/>
                  </a:cubicBezTo>
                  <a:cubicBezTo>
                    <a:pt x="834580" y="56573"/>
                    <a:pt x="838172" y="71465"/>
                    <a:pt x="838172" y="88311"/>
                  </a:cubicBezTo>
                  <a:cubicBezTo>
                    <a:pt x="838172" y="104983"/>
                    <a:pt x="834067" y="120136"/>
                    <a:pt x="825857" y="133769"/>
                  </a:cubicBezTo>
                  <a:cubicBezTo>
                    <a:pt x="817647" y="147402"/>
                    <a:pt x="806145" y="157171"/>
                    <a:pt x="791393" y="162989"/>
                  </a:cubicBezTo>
                  <a:close/>
                  <a:moveTo>
                    <a:pt x="699417" y="100207"/>
                  </a:moveTo>
                  <a:cubicBezTo>
                    <a:pt x="699417" y="110845"/>
                    <a:pt x="701983" y="120396"/>
                    <a:pt x="707114" y="128950"/>
                  </a:cubicBezTo>
                  <a:cubicBezTo>
                    <a:pt x="712245" y="137503"/>
                    <a:pt x="719343" y="144319"/>
                    <a:pt x="728365" y="149399"/>
                  </a:cubicBezTo>
                  <a:cubicBezTo>
                    <a:pt x="737388" y="154522"/>
                    <a:pt x="747564" y="157258"/>
                    <a:pt x="758853" y="157692"/>
                  </a:cubicBezTo>
                  <a:cubicBezTo>
                    <a:pt x="773220" y="157909"/>
                    <a:pt x="785578" y="154870"/>
                    <a:pt x="795925" y="148618"/>
                  </a:cubicBezTo>
                  <a:cubicBezTo>
                    <a:pt x="806273" y="142366"/>
                    <a:pt x="814141" y="133943"/>
                    <a:pt x="819486" y="123305"/>
                  </a:cubicBezTo>
                  <a:cubicBezTo>
                    <a:pt x="824831" y="112668"/>
                    <a:pt x="827482" y="100815"/>
                    <a:pt x="827482" y="87660"/>
                  </a:cubicBezTo>
                  <a:cubicBezTo>
                    <a:pt x="827482" y="71422"/>
                    <a:pt x="823890" y="57789"/>
                    <a:pt x="816706" y="46717"/>
                  </a:cubicBezTo>
                  <a:cubicBezTo>
                    <a:pt x="809523" y="35689"/>
                    <a:pt x="800757" y="27483"/>
                    <a:pt x="790409" y="22186"/>
                  </a:cubicBezTo>
                  <a:cubicBezTo>
                    <a:pt x="780062" y="16889"/>
                    <a:pt x="770141" y="14197"/>
                    <a:pt x="760691" y="14197"/>
                  </a:cubicBezTo>
                  <a:cubicBezTo>
                    <a:pt x="750002" y="14197"/>
                    <a:pt x="740039" y="16499"/>
                    <a:pt x="730674" y="21057"/>
                  </a:cubicBezTo>
                  <a:cubicBezTo>
                    <a:pt x="721353" y="25616"/>
                    <a:pt x="713784" y="32346"/>
                    <a:pt x="708055" y="41203"/>
                  </a:cubicBezTo>
                  <a:cubicBezTo>
                    <a:pt x="702325" y="50060"/>
                    <a:pt x="699460" y="60611"/>
                    <a:pt x="699460" y="72941"/>
                  </a:cubicBezTo>
                  <a:lnTo>
                    <a:pt x="699460" y="100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B42786D7-5ABE-4B8C-B142-A90A15392C79}"/>
                </a:ext>
              </a:extLst>
            </p:cNvPr>
            <p:cNvSpPr/>
            <p:nvPr/>
          </p:nvSpPr>
          <p:spPr>
            <a:xfrm>
              <a:off x="2067245" y="372290"/>
              <a:ext cx="17104" cy="277871"/>
            </a:xfrm>
            <a:custGeom>
              <a:avLst/>
              <a:gdLst>
                <a:gd name="connsiteX0" fmla="*/ 5430 w 17103"/>
                <a:gd name="connsiteY0" fmla="*/ 8293 h 277871"/>
                <a:gd name="connsiteX1" fmla="*/ 10391 w 17103"/>
                <a:gd name="connsiteY1" fmla="*/ 3256 h 277871"/>
                <a:gd name="connsiteX2" fmla="*/ 15308 w 17103"/>
                <a:gd name="connsiteY2" fmla="*/ 8380 h 277871"/>
                <a:gd name="connsiteX3" fmla="*/ 13084 w 17103"/>
                <a:gd name="connsiteY3" fmla="*/ 272791 h 277871"/>
                <a:gd name="connsiteX4" fmla="*/ 8124 w 17103"/>
                <a:gd name="connsiteY4" fmla="*/ 277828 h 277871"/>
                <a:gd name="connsiteX5" fmla="*/ 3207 w 17103"/>
                <a:gd name="connsiteY5" fmla="*/ 272705 h 277871"/>
                <a:gd name="connsiteX6" fmla="*/ 5430 w 17103"/>
                <a:gd name="connsiteY6" fmla="*/ 8293 h 27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03" h="277871">
                  <a:moveTo>
                    <a:pt x="5430" y="8293"/>
                  </a:moveTo>
                  <a:cubicBezTo>
                    <a:pt x="5473" y="5514"/>
                    <a:pt x="7697" y="3256"/>
                    <a:pt x="10391" y="3256"/>
                  </a:cubicBezTo>
                  <a:cubicBezTo>
                    <a:pt x="13127" y="3256"/>
                    <a:pt x="15308" y="5557"/>
                    <a:pt x="15308" y="8380"/>
                  </a:cubicBezTo>
                  <a:lnTo>
                    <a:pt x="13084" y="272791"/>
                  </a:lnTo>
                  <a:cubicBezTo>
                    <a:pt x="13084" y="275570"/>
                    <a:pt x="10818" y="277828"/>
                    <a:pt x="8124" y="277828"/>
                  </a:cubicBezTo>
                  <a:cubicBezTo>
                    <a:pt x="5388" y="277828"/>
                    <a:pt x="3207" y="275527"/>
                    <a:pt x="3207" y="272705"/>
                  </a:cubicBezTo>
                  <a:lnTo>
                    <a:pt x="5430" y="829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DAE37499-9A7D-4D2F-9011-C6692A44DFAB}"/>
              </a:ext>
            </a:extLst>
          </p:cNvPr>
          <p:cNvGrpSpPr/>
          <p:nvPr userDrawn="1"/>
        </p:nvGrpSpPr>
        <p:grpSpPr>
          <a:xfrm>
            <a:off x="685463" y="530432"/>
            <a:ext cx="376284" cy="386415"/>
            <a:chOff x="685463" y="530432"/>
            <a:chExt cx="376284" cy="386415"/>
          </a:xfrm>
        </p:grpSpPr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F300FB6C-D035-45DD-9D03-201BE72A3D8A}"/>
                </a:ext>
              </a:extLst>
            </p:cNvPr>
            <p:cNvSpPr/>
            <p:nvPr/>
          </p:nvSpPr>
          <p:spPr>
            <a:xfrm>
              <a:off x="685463" y="530432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8" name="Полилиния: фигура 17">
              <a:extLst>
                <a:ext uri="{FF2B5EF4-FFF2-40B4-BE49-F238E27FC236}">
                  <a16:creationId xmlns:a16="http://schemas.microsoft.com/office/drawing/2014/main" id="{597B5E15-CFA3-4DD4-B82D-969902FE6B28}"/>
                </a:ext>
              </a:extLst>
            </p:cNvPr>
            <p:cNvSpPr/>
            <p:nvPr/>
          </p:nvSpPr>
          <p:spPr>
            <a:xfrm>
              <a:off x="792854" y="637782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E6EF8D2F-A528-4C13-80BE-9CC6DAAD3A10}"/>
                </a:ext>
              </a:extLst>
            </p:cNvPr>
            <p:cNvSpPr/>
            <p:nvPr/>
          </p:nvSpPr>
          <p:spPr>
            <a:xfrm>
              <a:off x="867469" y="665309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9786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8497B52-C095-454E-B1B7-D4F38E548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994" y="530432"/>
            <a:ext cx="10218806" cy="386416"/>
          </a:xfrm>
        </p:spPr>
        <p:txBody>
          <a:bodyPr>
            <a:noAutofit/>
          </a:bodyPr>
          <a:lstStyle>
            <a:lvl1pPr>
              <a:defRPr sz="2400" b="1"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EDADE2A9-ABB6-4462-BDED-55277DC46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642" y="6356350"/>
            <a:ext cx="517373" cy="365125"/>
          </a:xfrm>
        </p:spPr>
        <p:txBody>
          <a:bodyPr/>
          <a:lstStyle>
            <a:lvl1pPr>
              <a:defRPr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fld id="{4E28261B-9F3A-4DC5-9EFB-9BA3510BF8D2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9" name="Рисунок 3">
            <a:extLst>
              <a:ext uri="{FF2B5EF4-FFF2-40B4-BE49-F238E27FC236}">
                <a16:creationId xmlns:a16="http://schemas.microsoft.com/office/drawing/2014/main" id="{3ABAF631-D2C0-43F3-B349-DCA01B3C28B7}"/>
              </a:ext>
            </a:extLst>
          </p:cNvPr>
          <p:cNvGrpSpPr/>
          <p:nvPr userDrawn="1"/>
        </p:nvGrpSpPr>
        <p:grpSpPr>
          <a:xfrm>
            <a:off x="10329785" y="6434698"/>
            <a:ext cx="1024015" cy="208428"/>
            <a:chOff x="1092200" y="320623"/>
            <a:chExt cx="1877142" cy="382073"/>
          </a:xfrm>
        </p:grpSpPr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3B6F8909-7FE9-4F45-A68F-88B3D475E494}"/>
                </a:ext>
              </a:extLst>
            </p:cNvPr>
            <p:cNvSpPr/>
            <p:nvPr/>
          </p:nvSpPr>
          <p:spPr>
            <a:xfrm>
              <a:off x="1089014" y="317388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234AD037-3FC2-4863-8246-DBE74D2E8672}"/>
                </a:ext>
              </a:extLst>
            </p:cNvPr>
            <p:cNvSpPr/>
            <p:nvPr/>
          </p:nvSpPr>
          <p:spPr>
            <a:xfrm>
              <a:off x="1516289" y="422958"/>
              <a:ext cx="149658" cy="173670"/>
            </a:xfrm>
            <a:custGeom>
              <a:avLst/>
              <a:gdLst>
                <a:gd name="connsiteX0" fmla="*/ 128834 w 149658"/>
                <a:gd name="connsiteY0" fmla="*/ 14111 h 173669"/>
                <a:gd name="connsiteX1" fmla="*/ 129604 w 149658"/>
                <a:gd name="connsiteY1" fmla="*/ 9552 h 173669"/>
                <a:gd name="connsiteX2" fmla="*/ 132041 w 149658"/>
                <a:gd name="connsiteY2" fmla="*/ 6035 h 173669"/>
                <a:gd name="connsiteX3" fmla="*/ 135505 w 149658"/>
                <a:gd name="connsiteY3" fmla="*/ 3951 h 173669"/>
                <a:gd name="connsiteX4" fmla="*/ 139610 w 149658"/>
                <a:gd name="connsiteY4" fmla="*/ 3256 h 173669"/>
                <a:gd name="connsiteX5" fmla="*/ 143544 w 149658"/>
                <a:gd name="connsiteY5" fmla="*/ 3951 h 173669"/>
                <a:gd name="connsiteX6" fmla="*/ 146922 w 149658"/>
                <a:gd name="connsiteY6" fmla="*/ 6035 h 173669"/>
                <a:gd name="connsiteX7" fmla="*/ 150129 w 149658"/>
                <a:gd name="connsiteY7" fmla="*/ 13850 h 173669"/>
                <a:gd name="connsiteX8" fmla="*/ 150129 w 149658"/>
                <a:gd name="connsiteY8" fmla="*/ 96821 h 173669"/>
                <a:gd name="connsiteX9" fmla="*/ 147520 w 149658"/>
                <a:gd name="connsiteY9" fmla="*/ 118616 h 173669"/>
                <a:gd name="connsiteX10" fmla="*/ 139653 w 149658"/>
                <a:gd name="connsiteY10" fmla="*/ 137112 h 173669"/>
                <a:gd name="connsiteX11" fmla="*/ 127594 w 149658"/>
                <a:gd name="connsiteY11" fmla="*/ 151831 h 173669"/>
                <a:gd name="connsiteX12" fmla="*/ 112329 w 149658"/>
                <a:gd name="connsiteY12" fmla="*/ 162381 h 173669"/>
                <a:gd name="connsiteX13" fmla="*/ 95012 w 149658"/>
                <a:gd name="connsiteY13" fmla="*/ 168720 h 173669"/>
                <a:gd name="connsiteX14" fmla="*/ 76668 w 149658"/>
                <a:gd name="connsiteY14" fmla="*/ 170847 h 173669"/>
                <a:gd name="connsiteX15" fmla="*/ 58324 w 149658"/>
                <a:gd name="connsiteY15" fmla="*/ 168720 h 173669"/>
                <a:gd name="connsiteX16" fmla="*/ 41006 w 149658"/>
                <a:gd name="connsiteY16" fmla="*/ 162381 h 173669"/>
                <a:gd name="connsiteX17" fmla="*/ 25741 w 149658"/>
                <a:gd name="connsiteY17" fmla="*/ 151831 h 173669"/>
                <a:gd name="connsiteX18" fmla="*/ 13683 w 149658"/>
                <a:gd name="connsiteY18" fmla="*/ 137112 h 173669"/>
                <a:gd name="connsiteX19" fmla="*/ 5815 w 149658"/>
                <a:gd name="connsiteY19" fmla="*/ 118616 h 173669"/>
                <a:gd name="connsiteX20" fmla="*/ 3207 w 149658"/>
                <a:gd name="connsiteY20" fmla="*/ 96821 h 173669"/>
                <a:gd name="connsiteX21" fmla="*/ 3207 w 149658"/>
                <a:gd name="connsiteY21" fmla="*/ 13112 h 173669"/>
                <a:gd name="connsiteX22" fmla="*/ 4019 w 149658"/>
                <a:gd name="connsiteY22" fmla="*/ 8944 h 173669"/>
                <a:gd name="connsiteX23" fmla="*/ 6499 w 149658"/>
                <a:gd name="connsiteY23" fmla="*/ 5731 h 173669"/>
                <a:gd name="connsiteX24" fmla="*/ 9877 w 149658"/>
                <a:gd name="connsiteY24" fmla="*/ 3864 h 173669"/>
                <a:gd name="connsiteX25" fmla="*/ 13769 w 149658"/>
                <a:gd name="connsiteY25" fmla="*/ 3256 h 173669"/>
                <a:gd name="connsiteX26" fmla="*/ 17831 w 149658"/>
                <a:gd name="connsiteY26" fmla="*/ 3908 h 173669"/>
                <a:gd name="connsiteX27" fmla="*/ 21294 w 149658"/>
                <a:gd name="connsiteY27" fmla="*/ 5861 h 173669"/>
                <a:gd name="connsiteX28" fmla="*/ 23732 w 149658"/>
                <a:gd name="connsiteY28" fmla="*/ 9118 h 173669"/>
                <a:gd name="connsiteX29" fmla="*/ 24544 w 149658"/>
                <a:gd name="connsiteY29" fmla="*/ 13286 h 173669"/>
                <a:gd name="connsiteX30" fmla="*/ 24544 w 149658"/>
                <a:gd name="connsiteY30" fmla="*/ 96734 h 173669"/>
                <a:gd name="connsiteX31" fmla="*/ 26383 w 149658"/>
                <a:gd name="connsiteY31" fmla="*/ 112408 h 173669"/>
                <a:gd name="connsiteX32" fmla="*/ 31856 w 149658"/>
                <a:gd name="connsiteY32" fmla="*/ 125520 h 173669"/>
                <a:gd name="connsiteX33" fmla="*/ 40365 w 149658"/>
                <a:gd name="connsiteY33" fmla="*/ 135983 h 173669"/>
                <a:gd name="connsiteX34" fmla="*/ 51140 w 149658"/>
                <a:gd name="connsiteY34" fmla="*/ 143494 h 173669"/>
                <a:gd name="connsiteX35" fmla="*/ 63541 w 149658"/>
                <a:gd name="connsiteY35" fmla="*/ 148053 h 173669"/>
                <a:gd name="connsiteX36" fmla="*/ 76711 w 149658"/>
                <a:gd name="connsiteY36" fmla="*/ 149573 h 173669"/>
                <a:gd name="connsiteX37" fmla="*/ 102281 w 149658"/>
                <a:gd name="connsiteY37" fmla="*/ 143451 h 173669"/>
                <a:gd name="connsiteX38" fmla="*/ 113056 w 149658"/>
                <a:gd name="connsiteY38" fmla="*/ 135940 h 173669"/>
                <a:gd name="connsiteX39" fmla="*/ 121565 w 149658"/>
                <a:gd name="connsiteY39" fmla="*/ 125476 h 173669"/>
                <a:gd name="connsiteX40" fmla="*/ 127038 w 149658"/>
                <a:gd name="connsiteY40" fmla="*/ 112364 h 173669"/>
                <a:gd name="connsiteX41" fmla="*/ 128877 w 149658"/>
                <a:gd name="connsiteY41" fmla="*/ 96691 h 173669"/>
                <a:gd name="connsiteX42" fmla="*/ 128877 w 149658"/>
                <a:gd name="connsiteY42" fmla="*/ 13980 h 173669"/>
                <a:gd name="connsiteX43" fmla="*/ 128877 w 149658"/>
                <a:gd name="connsiteY43" fmla="*/ 13980 h 17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49658" h="173669">
                  <a:moveTo>
                    <a:pt x="128834" y="14111"/>
                  </a:moveTo>
                  <a:cubicBezTo>
                    <a:pt x="128834" y="12417"/>
                    <a:pt x="129091" y="10898"/>
                    <a:pt x="129604" y="9552"/>
                  </a:cubicBezTo>
                  <a:cubicBezTo>
                    <a:pt x="130160" y="8162"/>
                    <a:pt x="130972" y="6990"/>
                    <a:pt x="132041" y="6035"/>
                  </a:cubicBezTo>
                  <a:cubicBezTo>
                    <a:pt x="133068" y="5123"/>
                    <a:pt x="134222" y="4429"/>
                    <a:pt x="135505" y="3951"/>
                  </a:cubicBezTo>
                  <a:cubicBezTo>
                    <a:pt x="136788" y="3473"/>
                    <a:pt x="138113" y="3256"/>
                    <a:pt x="139610" y="3256"/>
                  </a:cubicBezTo>
                  <a:cubicBezTo>
                    <a:pt x="140978" y="3256"/>
                    <a:pt x="142304" y="3473"/>
                    <a:pt x="143544" y="3951"/>
                  </a:cubicBezTo>
                  <a:cubicBezTo>
                    <a:pt x="144784" y="4429"/>
                    <a:pt x="145895" y="5123"/>
                    <a:pt x="146922" y="6035"/>
                  </a:cubicBezTo>
                  <a:cubicBezTo>
                    <a:pt x="149060" y="7945"/>
                    <a:pt x="150129" y="10550"/>
                    <a:pt x="150129" y="13850"/>
                  </a:cubicBezTo>
                  <a:lnTo>
                    <a:pt x="150129" y="96821"/>
                  </a:lnTo>
                  <a:cubicBezTo>
                    <a:pt x="150129" y="104636"/>
                    <a:pt x="149273" y="111887"/>
                    <a:pt x="147520" y="118616"/>
                  </a:cubicBezTo>
                  <a:cubicBezTo>
                    <a:pt x="145767" y="125346"/>
                    <a:pt x="143159" y="131511"/>
                    <a:pt x="139653" y="137112"/>
                  </a:cubicBezTo>
                  <a:cubicBezTo>
                    <a:pt x="136146" y="142713"/>
                    <a:pt x="132127" y="147619"/>
                    <a:pt x="127594" y="151831"/>
                  </a:cubicBezTo>
                  <a:cubicBezTo>
                    <a:pt x="123062" y="156042"/>
                    <a:pt x="117973" y="159559"/>
                    <a:pt x="112329" y="162381"/>
                  </a:cubicBezTo>
                  <a:cubicBezTo>
                    <a:pt x="106728" y="165203"/>
                    <a:pt x="100955" y="167287"/>
                    <a:pt x="95012" y="168720"/>
                  </a:cubicBezTo>
                  <a:cubicBezTo>
                    <a:pt x="89068" y="170109"/>
                    <a:pt x="82953" y="170847"/>
                    <a:pt x="76668" y="170847"/>
                  </a:cubicBezTo>
                  <a:cubicBezTo>
                    <a:pt x="70382" y="170847"/>
                    <a:pt x="64268" y="170153"/>
                    <a:pt x="58324" y="168720"/>
                  </a:cubicBezTo>
                  <a:cubicBezTo>
                    <a:pt x="52380" y="167331"/>
                    <a:pt x="46608" y="165203"/>
                    <a:pt x="41006" y="162381"/>
                  </a:cubicBezTo>
                  <a:cubicBezTo>
                    <a:pt x="35362" y="159559"/>
                    <a:pt x="30316" y="156042"/>
                    <a:pt x="25741" y="151831"/>
                  </a:cubicBezTo>
                  <a:cubicBezTo>
                    <a:pt x="21166" y="147619"/>
                    <a:pt x="17189" y="142713"/>
                    <a:pt x="13683" y="137112"/>
                  </a:cubicBezTo>
                  <a:cubicBezTo>
                    <a:pt x="10177" y="131511"/>
                    <a:pt x="7568" y="125346"/>
                    <a:pt x="5815" y="118616"/>
                  </a:cubicBezTo>
                  <a:cubicBezTo>
                    <a:pt x="4105" y="111887"/>
                    <a:pt x="3207" y="104636"/>
                    <a:pt x="3207" y="96821"/>
                  </a:cubicBezTo>
                  <a:lnTo>
                    <a:pt x="3207" y="13112"/>
                  </a:lnTo>
                  <a:cubicBezTo>
                    <a:pt x="3207" y="11549"/>
                    <a:pt x="3464" y="10203"/>
                    <a:pt x="4019" y="8944"/>
                  </a:cubicBezTo>
                  <a:cubicBezTo>
                    <a:pt x="4575" y="7685"/>
                    <a:pt x="5388" y="6643"/>
                    <a:pt x="6499" y="5731"/>
                  </a:cubicBezTo>
                  <a:cubicBezTo>
                    <a:pt x="7526" y="4906"/>
                    <a:pt x="8637" y="4298"/>
                    <a:pt x="9877" y="3864"/>
                  </a:cubicBezTo>
                  <a:cubicBezTo>
                    <a:pt x="11075" y="3473"/>
                    <a:pt x="12357" y="3256"/>
                    <a:pt x="13769" y="3256"/>
                  </a:cubicBezTo>
                  <a:cubicBezTo>
                    <a:pt x="15222" y="3256"/>
                    <a:pt x="16591" y="3473"/>
                    <a:pt x="17831" y="3908"/>
                  </a:cubicBezTo>
                  <a:cubicBezTo>
                    <a:pt x="19114" y="4342"/>
                    <a:pt x="20268" y="4993"/>
                    <a:pt x="21294" y="5861"/>
                  </a:cubicBezTo>
                  <a:cubicBezTo>
                    <a:pt x="22363" y="6773"/>
                    <a:pt x="23176" y="7859"/>
                    <a:pt x="23732" y="9118"/>
                  </a:cubicBezTo>
                  <a:cubicBezTo>
                    <a:pt x="24245" y="10333"/>
                    <a:pt x="24544" y="11766"/>
                    <a:pt x="24544" y="13286"/>
                  </a:cubicBezTo>
                  <a:lnTo>
                    <a:pt x="24544" y="96734"/>
                  </a:lnTo>
                  <a:cubicBezTo>
                    <a:pt x="24544" y="102378"/>
                    <a:pt x="25143" y="107588"/>
                    <a:pt x="26383" y="112408"/>
                  </a:cubicBezTo>
                  <a:cubicBezTo>
                    <a:pt x="27580" y="117184"/>
                    <a:pt x="29419" y="121569"/>
                    <a:pt x="31856" y="125520"/>
                  </a:cubicBezTo>
                  <a:cubicBezTo>
                    <a:pt x="34293" y="129471"/>
                    <a:pt x="37115" y="132987"/>
                    <a:pt x="40365" y="135983"/>
                  </a:cubicBezTo>
                  <a:cubicBezTo>
                    <a:pt x="43572" y="138979"/>
                    <a:pt x="47164" y="141497"/>
                    <a:pt x="51140" y="143494"/>
                  </a:cubicBezTo>
                  <a:cubicBezTo>
                    <a:pt x="55117" y="145535"/>
                    <a:pt x="59265" y="147055"/>
                    <a:pt x="63541" y="148053"/>
                  </a:cubicBezTo>
                  <a:cubicBezTo>
                    <a:pt x="67774" y="149052"/>
                    <a:pt x="72178" y="149573"/>
                    <a:pt x="76711" y="149573"/>
                  </a:cubicBezTo>
                  <a:cubicBezTo>
                    <a:pt x="85733" y="149573"/>
                    <a:pt x="94285" y="147532"/>
                    <a:pt x="102281" y="143451"/>
                  </a:cubicBezTo>
                  <a:cubicBezTo>
                    <a:pt x="106257" y="141410"/>
                    <a:pt x="109849" y="138936"/>
                    <a:pt x="113056" y="135940"/>
                  </a:cubicBezTo>
                  <a:cubicBezTo>
                    <a:pt x="116263" y="132944"/>
                    <a:pt x="119085" y="129427"/>
                    <a:pt x="121565" y="125476"/>
                  </a:cubicBezTo>
                  <a:cubicBezTo>
                    <a:pt x="124003" y="121525"/>
                    <a:pt x="125841" y="117140"/>
                    <a:pt x="127038" y="112364"/>
                  </a:cubicBezTo>
                  <a:cubicBezTo>
                    <a:pt x="128278" y="107588"/>
                    <a:pt x="128877" y="102335"/>
                    <a:pt x="128877" y="96691"/>
                  </a:cubicBezTo>
                  <a:lnTo>
                    <a:pt x="128877" y="13980"/>
                  </a:lnTo>
                  <a:lnTo>
                    <a:pt x="128877" y="13980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C84D6703-2CFF-4730-960C-012AFC810F6D}"/>
                </a:ext>
              </a:extLst>
            </p:cNvPr>
            <p:cNvSpPr/>
            <p:nvPr/>
          </p:nvSpPr>
          <p:spPr>
            <a:xfrm>
              <a:off x="1687669" y="376849"/>
              <a:ext cx="153934" cy="217087"/>
            </a:xfrm>
            <a:custGeom>
              <a:avLst/>
              <a:gdLst>
                <a:gd name="connsiteX0" fmla="*/ 81628 w 153934"/>
                <a:gd name="connsiteY0" fmla="*/ 51450 h 217086"/>
                <a:gd name="connsiteX1" fmla="*/ 111046 w 153934"/>
                <a:gd name="connsiteY1" fmla="*/ 58049 h 217086"/>
                <a:gd name="connsiteX2" fmla="*/ 131272 w 153934"/>
                <a:gd name="connsiteY2" fmla="*/ 76936 h 217086"/>
                <a:gd name="connsiteX3" fmla="*/ 131272 w 153934"/>
                <a:gd name="connsiteY3" fmla="*/ 14284 h 217086"/>
                <a:gd name="connsiteX4" fmla="*/ 134650 w 153934"/>
                <a:gd name="connsiteY4" fmla="*/ 6252 h 217086"/>
                <a:gd name="connsiteX5" fmla="*/ 142603 w 153934"/>
                <a:gd name="connsiteY5" fmla="*/ 3256 h 217086"/>
                <a:gd name="connsiteX6" fmla="*/ 150428 w 153934"/>
                <a:gd name="connsiteY6" fmla="*/ 6252 h 217086"/>
                <a:gd name="connsiteX7" fmla="*/ 153635 w 153934"/>
                <a:gd name="connsiteY7" fmla="*/ 14284 h 217086"/>
                <a:gd name="connsiteX8" fmla="*/ 153635 w 153934"/>
                <a:gd name="connsiteY8" fmla="*/ 202499 h 217086"/>
                <a:gd name="connsiteX9" fmla="*/ 150556 w 153934"/>
                <a:gd name="connsiteY9" fmla="*/ 210531 h 217086"/>
                <a:gd name="connsiteX10" fmla="*/ 142304 w 153934"/>
                <a:gd name="connsiteY10" fmla="*/ 213527 h 217086"/>
                <a:gd name="connsiteX11" fmla="*/ 131870 w 153934"/>
                <a:gd name="connsiteY11" fmla="*/ 202499 h 217086"/>
                <a:gd name="connsiteX12" fmla="*/ 131870 w 153934"/>
                <a:gd name="connsiteY12" fmla="*/ 189604 h 217086"/>
                <a:gd name="connsiteX13" fmla="*/ 110747 w 153934"/>
                <a:gd name="connsiteY13" fmla="*/ 210053 h 217086"/>
                <a:gd name="connsiteX14" fmla="*/ 81628 w 153934"/>
                <a:gd name="connsiteY14" fmla="*/ 216653 h 217086"/>
                <a:gd name="connsiteX15" fmla="*/ 42118 w 153934"/>
                <a:gd name="connsiteY15" fmla="*/ 206754 h 217086"/>
                <a:gd name="connsiteX16" fmla="*/ 13769 w 153934"/>
                <a:gd name="connsiteY16" fmla="*/ 177968 h 217086"/>
                <a:gd name="connsiteX17" fmla="*/ 3207 w 153934"/>
                <a:gd name="connsiteY17" fmla="*/ 132640 h 217086"/>
                <a:gd name="connsiteX18" fmla="*/ 11032 w 153934"/>
                <a:gd name="connsiteY18" fmla="*/ 95952 h 217086"/>
                <a:gd name="connsiteX19" fmla="*/ 36474 w 153934"/>
                <a:gd name="connsiteY19" fmla="*/ 64301 h 217086"/>
                <a:gd name="connsiteX20" fmla="*/ 81671 w 153934"/>
                <a:gd name="connsiteY20" fmla="*/ 51406 h 217086"/>
                <a:gd name="connsiteX21" fmla="*/ 81671 w 153934"/>
                <a:gd name="connsiteY21" fmla="*/ 51406 h 217086"/>
                <a:gd name="connsiteX22" fmla="*/ 83467 w 153934"/>
                <a:gd name="connsiteY22" fmla="*/ 194987 h 217086"/>
                <a:gd name="connsiteX23" fmla="*/ 117631 w 153934"/>
                <a:gd name="connsiteY23" fmla="*/ 180833 h 217086"/>
                <a:gd name="connsiteX24" fmla="*/ 131272 w 153934"/>
                <a:gd name="connsiteY24" fmla="*/ 146534 h 217086"/>
                <a:gd name="connsiteX25" fmla="*/ 131272 w 153934"/>
                <a:gd name="connsiteY25" fmla="*/ 121656 h 217086"/>
                <a:gd name="connsiteX26" fmla="*/ 117460 w 153934"/>
                <a:gd name="connsiteY26" fmla="*/ 87660 h 217086"/>
                <a:gd name="connsiteX27" fmla="*/ 82526 w 153934"/>
                <a:gd name="connsiteY27" fmla="*/ 73158 h 217086"/>
                <a:gd name="connsiteX28" fmla="*/ 48660 w 153934"/>
                <a:gd name="connsiteY28" fmla="*/ 82754 h 217086"/>
                <a:gd name="connsiteX29" fmla="*/ 30744 w 153934"/>
                <a:gd name="connsiteY29" fmla="*/ 105895 h 217086"/>
                <a:gd name="connsiteX30" fmla="*/ 25527 w 153934"/>
                <a:gd name="connsiteY30" fmla="*/ 131685 h 217086"/>
                <a:gd name="connsiteX31" fmla="*/ 34721 w 153934"/>
                <a:gd name="connsiteY31" fmla="*/ 168503 h 217086"/>
                <a:gd name="connsiteX32" fmla="*/ 57255 w 153934"/>
                <a:gd name="connsiteY32" fmla="*/ 188822 h 217086"/>
                <a:gd name="connsiteX33" fmla="*/ 83424 w 153934"/>
                <a:gd name="connsiteY33" fmla="*/ 194944 h 217086"/>
                <a:gd name="connsiteX34" fmla="*/ 83424 w 153934"/>
                <a:gd name="connsiteY34" fmla="*/ 194944 h 21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3934" h="217086">
                  <a:moveTo>
                    <a:pt x="81628" y="51450"/>
                  </a:moveTo>
                  <a:cubicBezTo>
                    <a:pt x="92275" y="51450"/>
                    <a:pt x="102067" y="53620"/>
                    <a:pt x="111046" y="58049"/>
                  </a:cubicBezTo>
                  <a:cubicBezTo>
                    <a:pt x="120026" y="62478"/>
                    <a:pt x="126782" y="68773"/>
                    <a:pt x="131272" y="76936"/>
                  </a:cubicBezTo>
                  <a:lnTo>
                    <a:pt x="131272" y="14284"/>
                  </a:lnTo>
                  <a:cubicBezTo>
                    <a:pt x="131272" y="10941"/>
                    <a:pt x="132383" y="8249"/>
                    <a:pt x="134650" y="6252"/>
                  </a:cubicBezTo>
                  <a:cubicBezTo>
                    <a:pt x="136916" y="4255"/>
                    <a:pt x="139524" y="3256"/>
                    <a:pt x="142603" y="3256"/>
                  </a:cubicBezTo>
                  <a:cubicBezTo>
                    <a:pt x="145682" y="3256"/>
                    <a:pt x="148290" y="4255"/>
                    <a:pt x="150428" y="6252"/>
                  </a:cubicBezTo>
                  <a:cubicBezTo>
                    <a:pt x="152566" y="8249"/>
                    <a:pt x="153635" y="10898"/>
                    <a:pt x="153635" y="14284"/>
                  </a:cubicBezTo>
                  <a:lnTo>
                    <a:pt x="153635" y="202499"/>
                  </a:lnTo>
                  <a:cubicBezTo>
                    <a:pt x="153635" y="205842"/>
                    <a:pt x="152609" y="208534"/>
                    <a:pt x="150556" y="210531"/>
                  </a:cubicBezTo>
                  <a:cubicBezTo>
                    <a:pt x="148504" y="212528"/>
                    <a:pt x="145767" y="213527"/>
                    <a:pt x="142304" y="213527"/>
                  </a:cubicBezTo>
                  <a:cubicBezTo>
                    <a:pt x="135377" y="213527"/>
                    <a:pt x="131870" y="209836"/>
                    <a:pt x="131870" y="202499"/>
                  </a:cubicBezTo>
                  <a:lnTo>
                    <a:pt x="131870" y="189604"/>
                  </a:lnTo>
                  <a:cubicBezTo>
                    <a:pt x="126953" y="198852"/>
                    <a:pt x="119940" y="205668"/>
                    <a:pt x="110747" y="210053"/>
                  </a:cubicBezTo>
                  <a:cubicBezTo>
                    <a:pt x="101554" y="214438"/>
                    <a:pt x="91847" y="216653"/>
                    <a:pt x="81628" y="216653"/>
                  </a:cubicBezTo>
                  <a:cubicBezTo>
                    <a:pt x="67132" y="216653"/>
                    <a:pt x="53963" y="213353"/>
                    <a:pt x="42118" y="206754"/>
                  </a:cubicBezTo>
                  <a:cubicBezTo>
                    <a:pt x="30274" y="200154"/>
                    <a:pt x="20824" y="190559"/>
                    <a:pt x="13769" y="177968"/>
                  </a:cubicBezTo>
                  <a:cubicBezTo>
                    <a:pt x="6713" y="165377"/>
                    <a:pt x="3207" y="150268"/>
                    <a:pt x="3207" y="132640"/>
                  </a:cubicBezTo>
                  <a:cubicBezTo>
                    <a:pt x="3207" y="120700"/>
                    <a:pt x="5815" y="108457"/>
                    <a:pt x="11032" y="95952"/>
                  </a:cubicBezTo>
                  <a:cubicBezTo>
                    <a:pt x="16249" y="83492"/>
                    <a:pt x="24715" y="72941"/>
                    <a:pt x="36474" y="64301"/>
                  </a:cubicBezTo>
                  <a:cubicBezTo>
                    <a:pt x="48233" y="55705"/>
                    <a:pt x="63284" y="51406"/>
                    <a:pt x="81671" y="51406"/>
                  </a:cubicBezTo>
                  <a:lnTo>
                    <a:pt x="81671" y="51406"/>
                  </a:lnTo>
                  <a:close/>
                  <a:moveTo>
                    <a:pt x="83467" y="194987"/>
                  </a:moveTo>
                  <a:cubicBezTo>
                    <a:pt x="97150" y="194163"/>
                    <a:pt x="108524" y="189430"/>
                    <a:pt x="117631" y="180833"/>
                  </a:cubicBezTo>
                  <a:cubicBezTo>
                    <a:pt x="126696" y="172237"/>
                    <a:pt x="131272" y="160775"/>
                    <a:pt x="131272" y="146534"/>
                  </a:cubicBezTo>
                  <a:lnTo>
                    <a:pt x="131272" y="121656"/>
                  </a:lnTo>
                  <a:cubicBezTo>
                    <a:pt x="131272" y="108022"/>
                    <a:pt x="126696" y="96691"/>
                    <a:pt x="117460" y="87660"/>
                  </a:cubicBezTo>
                  <a:cubicBezTo>
                    <a:pt x="108267" y="78629"/>
                    <a:pt x="96636" y="73810"/>
                    <a:pt x="82526" y="73158"/>
                  </a:cubicBezTo>
                  <a:cubicBezTo>
                    <a:pt x="68415" y="73158"/>
                    <a:pt x="57127" y="76371"/>
                    <a:pt x="48660" y="82754"/>
                  </a:cubicBezTo>
                  <a:cubicBezTo>
                    <a:pt x="40194" y="89136"/>
                    <a:pt x="34208" y="96864"/>
                    <a:pt x="30744" y="105895"/>
                  </a:cubicBezTo>
                  <a:cubicBezTo>
                    <a:pt x="27281" y="114926"/>
                    <a:pt x="25527" y="123522"/>
                    <a:pt x="25527" y="131685"/>
                  </a:cubicBezTo>
                  <a:cubicBezTo>
                    <a:pt x="25527" y="146794"/>
                    <a:pt x="28606" y="159081"/>
                    <a:pt x="34721" y="168503"/>
                  </a:cubicBezTo>
                  <a:cubicBezTo>
                    <a:pt x="40835" y="177924"/>
                    <a:pt x="48361" y="184698"/>
                    <a:pt x="57255" y="188822"/>
                  </a:cubicBezTo>
                  <a:cubicBezTo>
                    <a:pt x="66149" y="192903"/>
                    <a:pt x="74872" y="194944"/>
                    <a:pt x="83424" y="194944"/>
                  </a:cubicBezTo>
                  <a:lnTo>
                    <a:pt x="83424" y="194944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2FFAFA2E-82CD-4FDF-AF94-6214DCEC6414}"/>
                </a:ext>
              </a:extLst>
            </p:cNvPr>
            <p:cNvSpPr/>
            <p:nvPr/>
          </p:nvSpPr>
          <p:spPr>
            <a:xfrm>
              <a:off x="1859049" y="424087"/>
              <a:ext cx="166762" cy="169328"/>
            </a:xfrm>
            <a:custGeom>
              <a:avLst/>
              <a:gdLst>
                <a:gd name="connsiteX0" fmla="*/ 3848 w 166762"/>
                <a:gd name="connsiteY0" fmla="*/ 18409 h 169327"/>
                <a:gd name="connsiteX1" fmla="*/ 3207 w 166762"/>
                <a:gd name="connsiteY1" fmla="*/ 14545 h 169327"/>
                <a:gd name="connsiteX2" fmla="*/ 6970 w 166762"/>
                <a:gd name="connsiteY2" fmla="*/ 6469 h 169327"/>
                <a:gd name="connsiteX3" fmla="*/ 15736 w 166762"/>
                <a:gd name="connsiteY3" fmla="*/ 3256 h 169327"/>
                <a:gd name="connsiteX4" fmla="*/ 21551 w 166762"/>
                <a:gd name="connsiteY4" fmla="*/ 4863 h 169327"/>
                <a:gd name="connsiteX5" fmla="*/ 25485 w 166762"/>
                <a:gd name="connsiteY5" fmla="*/ 9725 h 169327"/>
                <a:gd name="connsiteX6" fmla="*/ 85434 w 166762"/>
                <a:gd name="connsiteY6" fmla="*/ 132640 h 169327"/>
                <a:gd name="connsiteX7" fmla="*/ 146024 w 166762"/>
                <a:gd name="connsiteY7" fmla="*/ 9422 h 169327"/>
                <a:gd name="connsiteX8" fmla="*/ 149958 w 166762"/>
                <a:gd name="connsiteY8" fmla="*/ 4906 h 169327"/>
                <a:gd name="connsiteX9" fmla="*/ 155773 w 166762"/>
                <a:gd name="connsiteY9" fmla="*/ 3300 h 169327"/>
                <a:gd name="connsiteX10" fmla="*/ 163769 w 166762"/>
                <a:gd name="connsiteY10" fmla="*/ 6035 h 169327"/>
                <a:gd name="connsiteX11" fmla="*/ 167403 w 166762"/>
                <a:gd name="connsiteY11" fmla="*/ 13286 h 169327"/>
                <a:gd name="connsiteX12" fmla="*/ 166463 w 166762"/>
                <a:gd name="connsiteY12" fmla="*/ 17497 h 169327"/>
                <a:gd name="connsiteX13" fmla="*/ 95525 w 166762"/>
                <a:gd name="connsiteY13" fmla="*/ 162338 h 169327"/>
                <a:gd name="connsiteX14" fmla="*/ 90992 w 166762"/>
                <a:gd name="connsiteY14" fmla="*/ 167808 h 169327"/>
                <a:gd name="connsiteX15" fmla="*/ 84878 w 166762"/>
                <a:gd name="connsiteY15" fmla="*/ 169762 h 169327"/>
                <a:gd name="connsiteX16" fmla="*/ 74829 w 166762"/>
                <a:gd name="connsiteY16" fmla="*/ 162685 h 169327"/>
                <a:gd name="connsiteX17" fmla="*/ 3891 w 166762"/>
                <a:gd name="connsiteY17" fmla="*/ 18496 h 169327"/>
                <a:gd name="connsiteX18" fmla="*/ 3891 w 166762"/>
                <a:gd name="connsiteY18" fmla="*/ 18496 h 16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762" h="169327">
                  <a:moveTo>
                    <a:pt x="3848" y="18409"/>
                  </a:moveTo>
                  <a:cubicBezTo>
                    <a:pt x="3421" y="17541"/>
                    <a:pt x="3207" y="16238"/>
                    <a:pt x="3207" y="14545"/>
                  </a:cubicBezTo>
                  <a:cubicBezTo>
                    <a:pt x="3207" y="11332"/>
                    <a:pt x="4447" y="8640"/>
                    <a:pt x="6970" y="6469"/>
                  </a:cubicBezTo>
                  <a:cubicBezTo>
                    <a:pt x="9493" y="4298"/>
                    <a:pt x="12400" y="3256"/>
                    <a:pt x="15736" y="3256"/>
                  </a:cubicBezTo>
                  <a:cubicBezTo>
                    <a:pt x="17831" y="3256"/>
                    <a:pt x="19755" y="3777"/>
                    <a:pt x="21551" y="4863"/>
                  </a:cubicBezTo>
                  <a:cubicBezTo>
                    <a:pt x="23347" y="5948"/>
                    <a:pt x="24630" y="7555"/>
                    <a:pt x="25485" y="9725"/>
                  </a:cubicBezTo>
                  <a:lnTo>
                    <a:pt x="85434" y="132640"/>
                  </a:lnTo>
                  <a:lnTo>
                    <a:pt x="146024" y="9422"/>
                  </a:lnTo>
                  <a:cubicBezTo>
                    <a:pt x="146879" y="7468"/>
                    <a:pt x="148162" y="5992"/>
                    <a:pt x="149958" y="4906"/>
                  </a:cubicBezTo>
                  <a:cubicBezTo>
                    <a:pt x="151753" y="3821"/>
                    <a:pt x="153678" y="3300"/>
                    <a:pt x="155773" y="3300"/>
                  </a:cubicBezTo>
                  <a:cubicBezTo>
                    <a:pt x="158723" y="3300"/>
                    <a:pt x="161374" y="4211"/>
                    <a:pt x="163769" y="6035"/>
                  </a:cubicBezTo>
                  <a:cubicBezTo>
                    <a:pt x="166163" y="7859"/>
                    <a:pt x="167403" y="10290"/>
                    <a:pt x="167403" y="13286"/>
                  </a:cubicBezTo>
                  <a:cubicBezTo>
                    <a:pt x="167403" y="14371"/>
                    <a:pt x="167104" y="15761"/>
                    <a:pt x="166463" y="17497"/>
                  </a:cubicBezTo>
                  <a:lnTo>
                    <a:pt x="95525" y="162338"/>
                  </a:lnTo>
                  <a:cubicBezTo>
                    <a:pt x="94499" y="164726"/>
                    <a:pt x="92959" y="166549"/>
                    <a:pt x="90992" y="167808"/>
                  </a:cubicBezTo>
                  <a:cubicBezTo>
                    <a:pt x="88983" y="169111"/>
                    <a:pt x="86973" y="169762"/>
                    <a:pt x="84878" y="169762"/>
                  </a:cubicBezTo>
                  <a:cubicBezTo>
                    <a:pt x="80901" y="169762"/>
                    <a:pt x="77566" y="167417"/>
                    <a:pt x="74829" y="162685"/>
                  </a:cubicBezTo>
                  <a:lnTo>
                    <a:pt x="3891" y="18496"/>
                  </a:lnTo>
                  <a:lnTo>
                    <a:pt x="3891" y="184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0BDD46F5-5AD6-4594-873A-595DC3B2E5AF}"/>
                </a:ext>
              </a:extLst>
            </p:cNvPr>
            <p:cNvSpPr/>
            <p:nvPr/>
          </p:nvSpPr>
          <p:spPr>
            <a:xfrm>
              <a:off x="1196405" y="424738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56CB7C4B-9053-4042-ABE8-A971F9F6A54B}"/>
                </a:ext>
              </a:extLst>
            </p:cNvPr>
            <p:cNvSpPr/>
            <p:nvPr/>
          </p:nvSpPr>
          <p:spPr>
            <a:xfrm>
              <a:off x="1271020" y="452265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D2A01D44-16D2-4B56-AB3B-52E11D06EB16}"/>
                </a:ext>
              </a:extLst>
            </p:cNvPr>
            <p:cNvSpPr/>
            <p:nvPr/>
          </p:nvSpPr>
          <p:spPr>
            <a:xfrm>
              <a:off x="2131812" y="418659"/>
              <a:ext cx="838086" cy="230112"/>
            </a:xfrm>
            <a:custGeom>
              <a:avLst/>
              <a:gdLst>
                <a:gd name="connsiteX0" fmla="*/ 152780 w 838086"/>
                <a:gd name="connsiteY0" fmla="*/ 160514 h 230112"/>
                <a:gd name="connsiteX1" fmla="*/ 142945 w 838086"/>
                <a:gd name="connsiteY1" fmla="*/ 197853 h 230112"/>
                <a:gd name="connsiteX2" fmla="*/ 116007 w 838086"/>
                <a:gd name="connsiteY2" fmla="*/ 221125 h 230112"/>
                <a:gd name="connsiteX3" fmla="*/ 77694 w 838086"/>
                <a:gd name="connsiteY3" fmla="*/ 228940 h 230112"/>
                <a:gd name="connsiteX4" fmla="*/ 45240 w 838086"/>
                <a:gd name="connsiteY4" fmla="*/ 224251 h 230112"/>
                <a:gd name="connsiteX5" fmla="*/ 19242 w 838086"/>
                <a:gd name="connsiteY5" fmla="*/ 208317 h 230112"/>
                <a:gd name="connsiteX6" fmla="*/ 17104 w 838086"/>
                <a:gd name="connsiteY6" fmla="*/ 203931 h 230112"/>
                <a:gd name="connsiteX7" fmla="*/ 18643 w 838086"/>
                <a:gd name="connsiteY7" fmla="*/ 200502 h 230112"/>
                <a:gd name="connsiteX8" fmla="*/ 22320 w 838086"/>
                <a:gd name="connsiteY8" fmla="*/ 199242 h 230112"/>
                <a:gd name="connsiteX9" fmla="*/ 26297 w 838086"/>
                <a:gd name="connsiteY9" fmla="*/ 200502 h 230112"/>
                <a:gd name="connsiteX10" fmla="*/ 50756 w 838086"/>
                <a:gd name="connsiteY10" fmla="*/ 214569 h 230112"/>
                <a:gd name="connsiteX11" fmla="*/ 77694 w 838086"/>
                <a:gd name="connsiteY11" fmla="*/ 218346 h 230112"/>
                <a:gd name="connsiteX12" fmla="*/ 109849 w 838086"/>
                <a:gd name="connsiteY12" fmla="*/ 211920 h 230112"/>
                <a:gd name="connsiteX13" fmla="*/ 133239 w 838086"/>
                <a:gd name="connsiteY13" fmla="*/ 192382 h 230112"/>
                <a:gd name="connsiteX14" fmla="*/ 142004 w 838086"/>
                <a:gd name="connsiteY14" fmla="*/ 160514 h 230112"/>
                <a:gd name="connsiteX15" fmla="*/ 142004 w 838086"/>
                <a:gd name="connsiteY15" fmla="*/ 131468 h 230112"/>
                <a:gd name="connsiteX16" fmla="*/ 118444 w 838086"/>
                <a:gd name="connsiteY16" fmla="*/ 158951 h 230112"/>
                <a:gd name="connsiteX17" fmla="*/ 82611 w 838086"/>
                <a:gd name="connsiteY17" fmla="*/ 168633 h 230112"/>
                <a:gd name="connsiteX18" fmla="*/ 43529 w 838086"/>
                <a:gd name="connsiteY18" fmla="*/ 159255 h 230112"/>
                <a:gd name="connsiteX19" fmla="*/ 14282 w 838086"/>
                <a:gd name="connsiteY19" fmla="*/ 131598 h 230112"/>
                <a:gd name="connsiteX20" fmla="*/ 3207 w 838086"/>
                <a:gd name="connsiteY20" fmla="*/ 88007 h 230112"/>
                <a:gd name="connsiteX21" fmla="*/ 15821 w 838086"/>
                <a:gd name="connsiteY21" fmla="*/ 40031 h 230112"/>
                <a:gd name="connsiteX22" fmla="*/ 52124 w 838086"/>
                <a:gd name="connsiteY22" fmla="*/ 9248 h 230112"/>
                <a:gd name="connsiteX23" fmla="*/ 81371 w 838086"/>
                <a:gd name="connsiteY23" fmla="*/ 3300 h 230112"/>
                <a:gd name="connsiteX24" fmla="*/ 119556 w 838086"/>
                <a:gd name="connsiteY24" fmla="*/ 14241 h 230112"/>
                <a:gd name="connsiteX25" fmla="*/ 142004 w 838086"/>
                <a:gd name="connsiteY25" fmla="*/ 42028 h 230112"/>
                <a:gd name="connsiteX26" fmla="*/ 142004 w 838086"/>
                <a:gd name="connsiteY26" fmla="*/ 11071 h 230112"/>
                <a:gd name="connsiteX27" fmla="*/ 147221 w 838086"/>
                <a:gd name="connsiteY27" fmla="*/ 5471 h 230112"/>
                <a:gd name="connsiteX28" fmla="*/ 151240 w 838086"/>
                <a:gd name="connsiteY28" fmla="*/ 7034 h 230112"/>
                <a:gd name="connsiteX29" fmla="*/ 152780 w 838086"/>
                <a:gd name="connsiteY29" fmla="*/ 11071 h 230112"/>
                <a:gd name="connsiteX30" fmla="*/ 152780 w 838086"/>
                <a:gd name="connsiteY30" fmla="*/ 160427 h 230112"/>
                <a:gd name="connsiteX31" fmla="*/ 110020 w 838086"/>
                <a:gd name="connsiteY31" fmla="*/ 21448 h 230112"/>
                <a:gd name="connsiteX32" fmla="*/ 78934 w 838086"/>
                <a:gd name="connsiteY32" fmla="*/ 14241 h 230112"/>
                <a:gd name="connsiteX33" fmla="*/ 41092 w 838086"/>
                <a:gd name="connsiteY33" fmla="*/ 28308 h 230112"/>
                <a:gd name="connsiteX34" fmla="*/ 20610 w 838086"/>
                <a:gd name="connsiteY34" fmla="*/ 54576 h 230112"/>
                <a:gd name="connsiteX35" fmla="*/ 13982 w 838086"/>
                <a:gd name="connsiteY35" fmla="*/ 87399 h 230112"/>
                <a:gd name="connsiteX36" fmla="*/ 21978 w 838086"/>
                <a:gd name="connsiteY36" fmla="*/ 123045 h 230112"/>
                <a:gd name="connsiteX37" fmla="*/ 45539 w 838086"/>
                <a:gd name="connsiteY37" fmla="*/ 148357 h 230112"/>
                <a:gd name="connsiteX38" fmla="*/ 82611 w 838086"/>
                <a:gd name="connsiteY38" fmla="*/ 157735 h 230112"/>
                <a:gd name="connsiteX39" fmla="*/ 113099 w 838086"/>
                <a:gd name="connsiteY39" fmla="*/ 149920 h 230112"/>
                <a:gd name="connsiteX40" fmla="*/ 134350 w 838086"/>
                <a:gd name="connsiteY40" fmla="*/ 128993 h 230112"/>
                <a:gd name="connsiteX41" fmla="*/ 142047 w 838086"/>
                <a:gd name="connsiteY41" fmla="*/ 100251 h 230112"/>
                <a:gd name="connsiteX42" fmla="*/ 142047 w 838086"/>
                <a:gd name="connsiteY42" fmla="*/ 73071 h 230112"/>
                <a:gd name="connsiteX43" fmla="*/ 133752 w 838086"/>
                <a:gd name="connsiteY43" fmla="*/ 42462 h 230112"/>
                <a:gd name="connsiteX44" fmla="*/ 110063 w 838086"/>
                <a:gd name="connsiteY44" fmla="*/ 21535 h 230112"/>
                <a:gd name="connsiteX45" fmla="*/ 213755 w 838086"/>
                <a:gd name="connsiteY45" fmla="*/ 46457 h 230112"/>
                <a:gd name="connsiteX46" fmla="*/ 234365 w 838086"/>
                <a:gd name="connsiteY46" fmla="*/ 17541 h 230112"/>
                <a:gd name="connsiteX47" fmla="*/ 269470 w 838086"/>
                <a:gd name="connsiteY47" fmla="*/ 6469 h 230112"/>
                <a:gd name="connsiteX48" fmla="*/ 275029 w 838086"/>
                <a:gd name="connsiteY48" fmla="*/ 11766 h 230112"/>
                <a:gd name="connsiteX49" fmla="*/ 269470 w 838086"/>
                <a:gd name="connsiteY49" fmla="*/ 17063 h 230112"/>
                <a:gd name="connsiteX50" fmla="*/ 227780 w 838086"/>
                <a:gd name="connsiteY50" fmla="*/ 37513 h 230112"/>
                <a:gd name="connsiteX51" fmla="*/ 213798 w 838086"/>
                <a:gd name="connsiteY51" fmla="*/ 88919 h 230112"/>
                <a:gd name="connsiteX52" fmla="*/ 213798 w 838086"/>
                <a:gd name="connsiteY52" fmla="*/ 159559 h 230112"/>
                <a:gd name="connsiteX53" fmla="*/ 212258 w 838086"/>
                <a:gd name="connsiteY53" fmla="*/ 163640 h 230112"/>
                <a:gd name="connsiteX54" fmla="*/ 208581 w 838086"/>
                <a:gd name="connsiteY54" fmla="*/ 165203 h 230112"/>
                <a:gd name="connsiteX55" fmla="*/ 204561 w 838086"/>
                <a:gd name="connsiteY55" fmla="*/ 163640 h 230112"/>
                <a:gd name="connsiteX56" fmla="*/ 203022 w 838086"/>
                <a:gd name="connsiteY56" fmla="*/ 159559 h 230112"/>
                <a:gd name="connsiteX57" fmla="*/ 203022 w 838086"/>
                <a:gd name="connsiteY57" fmla="*/ 11766 h 230112"/>
                <a:gd name="connsiteX58" fmla="*/ 204561 w 838086"/>
                <a:gd name="connsiteY58" fmla="*/ 8032 h 230112"/>
                <a:gd name="connsiteX59" fmla="*/ 208581 w 838086"/>
                <a:gd name="connsiteY59" fmla="*/ 6469 h 230112"/>
                <a:gd name="connsiteX60" fmla="*/ 212258 w 838086"/>
                <a:gd name="connsiteY60" fmla="*/ 8032 h 230112"/>
                <a:gd name="connsiteX61" fmla="*/ 213798 w 838086"/>
                <a:gd name="connsiteY61" fmla="*/ 11766 h 230112"/>
                <a:gd name="connsiteX62" fmla="*/ 213798 w 838086"/>
                <a:gd name="connsiteY62" fmla="*/ 46457 h 230112"/>
                <a:gd name="connsiteX63" fmla="*/ 369784 w 838086"/>
                <a:gd name="connsiteY63" fmla="*/ 168633 h 230112"/>
                <a:gd name="connsiteX64" fmla="*/ 335619 w 838086"/>
                <a:gd name="connsiteY64" fmla="*/ 161426 h 230112"/>
                <a:gd name="connsiteX65" fmla="*/ 308510 w 838086"/>
                <a:gd name="connsiteY65" fmla="*/ 140803 h 230112"/>
                <a:gd name="connsiteX66" fmla="*/ 290038 w 838086"/>
                <a:gd name="connsiteY66" fmla="*/ 86097 h 230112"/>
                <a:gd name="connsiteX67" fmla="*/ 296794 w 838086"/>
                <a:gd name="connsiteY67" fmla="*/ 51710 h 230112"/>
                <a:gd name="connsiteX68" fmla="*/ 316335 w 838086"/>
                <a:gd name="connsiteY68" fmla="*/ 23098 h 230112"/>
                <a:gd name="connsiteX69" fmla="*/ 346352 w 838086"/>
                <a:gd name="connsiteY69" fmla="*/ 6078 h 230112"/>
                <a:gd name="connsiteX70" fmla="*/ 369741 w 838086"/>
                <a:gd name="connsiteY70" fmla="*/ 3256 h 230112"/>
                <a:gd name="connsiteX71" fmla="*/ 392832 w 838086"/>
                <a:gd name="connsiteY71" fmla="*/ 6078 h 230112"/>
                <a:gd name="connsiteX72" fmla="*/ 432213 w 838086"/>
                <a:gd name="connsiteY72" fmla="*/ 33562 h 230112"/>
                <a:gd name="connsiteX73" fmla="*/ 449445 w 838086"/>
                <a:gd name="connsiteY73" fmla="*/ 80105 h 230112"/>
                <a:gd name="connsiteX74" fmla="*/ 430973 w 838086"/>
                <a:gd name="connsiteY74" fmla="*/ 140716 h 230112"/>
                <a:gd name="connsiteX75" fmla="*/ 403906 w 838086"/>
                <a:gd name="connsiteY75" fmla="*/ 161339 h 230112"/>
                <a:gd name="connsiteX76" fmla="*/ 369741 w 838086"/>
                <a:gd name="connsiteY76" fmla="*/ 168546 h 230112"/>
                <a:gd name="connsiteX77" fmla="*/ 389496 w 838086"/>
                <a:gd name="connsiteY77" fmla="*/ 16759 h 230112"/>
                <a:gd name="connsiteX78" fmla="*/ 369485 w 838086"/>
                <a:gd name="connsiteY78" fmla="*/ 14241 h 230112"/>
                <a:gd name="connsiteX79" fmla="*/ 350115 w 838086"/>
                <a:gd name="connsiteY79" fmla="*/ 16759 h 230112"/>
                <a:gd name="connsiteX80" fmla="*/ 314411 w 838086"/>
                <a:gd name="connsiteY80" fmla="*/ 43027 h 230112"/>
                <a:gd name="connsiteX81" fmla="*/ 301155 w 838086"/>
                <a:gd name="connsiteY81" fmla="*/ 87399 h 230112"/>
                <a:gd name="connsiteX82" fmla="*/ 305175 w 838086"/>
                <a:gd name="connsiteY82" fmla="*/ 112234 h 230112"/>
                <a:gd name="connsiteX83" fmla="*/ 317190 w 838086"/>
                <a:gd name="connsiteY83" fmla="*/ 133943 h 230112"/>
                <a:gd name="connsiteX84" fmla="*/ 340579 w 838086"/>
                <a:gd name="connsiteY84" fmla="*/ 151744 h 230112"/>
                <a:gd name="connsiteX85" fmla="*/ 369827 w 838086"/>
                <a:gd name="connsiteY85" fmla="*/ 157996 h 230112"/>
                <a:gd name="connsiteX86" fmla="*/ 399545 w 838086"/>
                <a:gd name="connsiteY86" fmla="*/ 151744 h 230112"/>
                <a:gd name="connsiteX87" fmla="*/ 423105 w 838086"/>
                <a:gd name="connsiteY87" fmla="*/ 133943 h 230112"/>
                <a:gd name="connsiteX88" fmla="*/ 435121 w 838086"/>
                <a:gd name="connsiteY88" fmla="*/ 112364 h 230112"/>
                <a:gd name="connsiteX89" fmla="*/ 439140 w 838086"/>
                <a:gd name="connsiteY89" fmla="*/ 87660 h 230112"/>
                <a:gd name="connsiteX90" fmla="*/ 425756 w 838086"/>
                <a:gd name="connsiteY90" fmla="*/ 43113 h 230112"/>
                <a:gd name="connsiteX91" fmla="*/ 389582 w 838086"/>
                <a:gd name="connsiteY91" fmla="*/ 16716 h 230112"/>
                <a:gd name="connsiteX92" fmla="*/ 499987 w 838086"/>
                <a:gd name="connsiteY92" fmla="*/ 100207 h 230112"/>
                <a:gd name="connsiteX93" fmla="*/ 508154 w 838086"/>
                <a:gd name="connsiteY93" fmla="*/ 129731 h 230112"/>
                <a:gd name="connsiteX94" fmla="*/ 529705 w 838086"/>
                <a:gd name="connsiteY94" fmla="*/ 150528 h 230112"/>
                <a:gd name="connsiteX95" fmla="*/ 558482 w 838086"/>
                <a:gd name="connsiteY95" fmla="*/ 158039 h 230112"/>
                <a:gd name="connsiteX96" fmla="*/ 590466 w 838086"/>
                <a:gd name="connsiteY96" fmla="*/ 149139 h 230112"/>
                <a:gd name="connsiteX97" fmla="*/ 616934 w 838086"/>
                <a:gd name="connsiteY97" fmla="*/ 123696 h 230112"/>
                <a:gd name="connsiteX98" fmla="*/ 627410 w 838086"/>
                <a:gd name="connsiteY98" fmla="*/ 85272 h 230112"/>
                <a:gd name="connsiteX99" fmla="*/ 627410 w 838086"/>
                <a:gd name="connsiteY99" fmla="*/ 12157 h 230112"/>
                <a:gd name="connsiteX100" fmla="*/ 632627 w 838086"/>
                <a:gd name="connsiteY100" fmla="*/ 6556 h 230112"/>
                <a:gd name="connsiteX101" fmla="*/ 636646 w 838086"/>
                <a:gd name="connsiteY101" fmla="*/ 8119 h 230112"/>
                <a:gd name="connsiteX102" fmla="*/ 638186 w 838086"/>
                <a:gd name="connsiteY102" fmla="*/ 12157 h 230112"/>
                <a:gd name="connsiteX103" fmla="*/ 638186 w 838086"/>
                <a:gd name="connsiteY103" fmla="*/ 160297 h 230112"/>
                <a:gd name="connsiteX104" fmla="*/ 636646 w 838086"/>
                <a:gd name="connsiteY104" fmla="*/ 164031 h 230112"/>
                <a:gd name="connsiteX105" fmla="*/ 632627 w 838086"/>
                <a:gd name="connsiteY105" fmla="*/ 165594 h 230112"/>
                <a:gd name="connsiteX106" fmla="*/ 627410 w 838086"/>
                <a:gd name="connsiteY106" fmla="*/ 159950 h 230112"/>
                <a:gd name="connsiteX107" fmla="*/ 627410 w 838086"/>
                <a:gd name="connsiteY107" fmla="*/ 116185 h 230112"/>
                <a:gd name="connsiteX108" fmla="*/ 611717 w 838086"/>
                <a:gd name="connsiteY108" fmla="*/ 145231 h 230112"/>
                <a:gd name="connsiteX109" fmla="*/ 586789 w 838086"/>
                <a:gd name="connsiteY109" fmla="*/ 162902 h 230112"/>
                <a:gd name="connsiteX110" fmla="*/ 559722 w 838086"/>
                <a:gd name="connsiteY110" fmla="*/ 168677 h 230112"/>
                <a:gd name="connsiteX111" fmla="*/ 525429 w 838086"/>
                <a:gd name="connsiteY111" fmla="*/ 160688 h 230112"/>
                <a:gd name="connsiteX112" fmla="*/ 499260 w 838086"/>
                <a:gd name="connsiteY112" fmla="*/ 137112 h 230112"/>
                <a:gd name="connsiteX113" fmla="*/ 489254 w 838086"/>
                <a:gd name="connsiteY113" fmla="*/ 100251 h 230112"/>
                <a:gd name="connsiteX114" fmla="*/ 489254 w 838086"/>
                <a:gd name="connsiteY114" fmla="*/ 12113 h 230112"/>
                <a:gd name="connsiteX115" fmla="*/ 494514 w 838086"/>
                <a:gd name="connsiteY115" fmla="*/ 6513 h 230112"/>
                <a:gd name="connsiteX116" fmla="*/ 498490 w 838086"/>
                <a:gd name="connsiteY116" fmla="*/ 8076 h 230112"/>
                <a:gd name="connsiteX117" fmla="*/ 500030 w 838086"/>
                <a:gd name="connsiteY117" fmla="*/ 12113 h 230112"/>
                <a:gd name="connsiteX118" fmla="*/ 500030 w 838086"/>
                <a:gd name="connsiteY118" fmla="*/ 100251 h 230112"/>
                <a:gd name="connsiteX119" fmla="*/ 791436 w 838086"/>
                <a:gd name="connsiteY119" fmla="*/ 163032 h 230112"/>
                <a:gd name="connsiteX120" fmla="*/ 758810 w 838086"/>
                <a:gd name="connsiteY120" fmla="*/ 168677 h 230112"/>
                <a:gd name="connsiteX121" fmla="*/ 722935 w 838086"/>
                <a:gd name="connsiteY121" fmla="*/ 158994 h 230112"/>
                <a:gd name="connsiteX122" fmla="*/ 699374 w 838086"/>
                <a:gd name="connsiteY122" fmla="*/ 131511 h 230112"/>
                <a:gd name="connsiteX123" fmla="*/ 699374 w 838086"/>
                <a:gd name="connsiteY123" fmla="*/ 221819 h 230112"/>
                <a:gd name="connsiteX124" fmla="*/ 694158 w 838086"/>
                <a:gd name="connsiteY124" fmla="*/ 227420 h 230112"/>
                <a:gd name="connsiteX125" fmla="*/ 690138 w 838086"/>
                <a:gd name="connsiteY125" fmla="*/ 225857 h 230112"/>
                <a:gd name="connsiteX126" fmla="*/ 688599 w 838086"/>
                <a:gd name="connsiteY126" fmla="*/ 221776 h 230112"/>
                <a:gd name="connsiteX127" fmla="*/ 688599 w 838086"/>
                <a:gd name="connsiteY127" fmla="*/ 12070 h 230112"/>
                <a:gd name="connsiteX128" fmla="*/ 690138 w 838086"/>
                <a:gd name="connsiteY128" fmla="*/ 8032 h 230112"/>
                <a:gd name="connsiteX129" fmla="*/ 694158 w 838086"/>
                <a:gd name="connsiteY129" fmla="*/ 6469 h 230112"/>
                <a:gd name="connsiteX130" fmla="*/ 699374 w 838086"/>
                <a:gd name="connsiteY130" fmla="*/ 12070 h 230112"/>
                <a:gd name="connsiteX131" fmla="*/ 699374 w 838086"/>
                <a:gd name="connsiteY131" fmla="*/ 42071 h 230112"/>
                <a:gd name="connsiteX132" fmla="*/ 721823 w 838086"/>
                <a:gd name="connsiteY132" fmla="*/ 14284 h 230112"/>
                <a:gd name="connsiteX133" fmla="*/ 760007 w 838086"/>
                <a:gd name="connsiteY133" fmla="*/ 3343 h 230112"/>
                <a:gd name="connsiteX134" fmla="*/ 798619 w 838086"/>
                <a:gd name="connsiteY134" fmla="*/ 13807 h 230112"/>
                <a:gd name="connsiteX135" fmla="*/ 827396 w 838086"/>
                <a:gd name="connsiteY135" fmla="*/ 43634 h 230112"/>
                <a:gd name="connsiteX136" fmla="*/ 838172 w 838086"/>
                <a:gd name="connsiteY136" fmla="*/ 88311 h 230112"/>
                <a:gd name="connsiteX137" fmla="*/ 825857 w 838086"/>
                <a:gd name="connsiteY137" fmla="*/ 133769 h 230112"/>
                <a:gd name="connsiteX138" fmla="*/ 791393 w 838086"/>
                <a:gd name="connsiteY138" fmla="*/ 162989 h 230112"/>
                <a:gd name="connsiteX139" fmla="*/ 699417 w 838086"/>
                <a:gd name="connsiteY139" fmla="*/ 100207 h 230112"/>
                <a:gd name="connsiteX140" fmla="*/ 707114 w 838086"/>
                <a:gd name="connsiteY140" fmla="*/ 128950 h 230112"/>
                <a:gd name="connsiteX141" fmla="*/ 728365 w 838086"/>
                <a:gd name="connsiteY141" fmla="*/ 149399 h 230112"/>
                <a:gd name="connsiteX142" fmla="*/ 758853 w 838086"/>
                <a:gd name="connsiteY142" fmla="*/ 157692 h 230112"/>
                <a:gd name="connsiteX143" fmla="*/ 795925 w 838086"/>
                <a:gd name="connsiteY143" fmla="*/ 148618 h 230112"/>
                <a:gd name="connsiteX144" fmla="*/ 819486 w 838086"/>
                <a:gd name="connsiteY144" fmla="*/ 123305 h 230112"/>
                <a:gd name="connsiteX145" fmla="*/ 827482 w 838086"/>
                <a:gd name="connsiteY145" fmla="*/ 87660 h 230112"/>
                <a:gd name="connsiteX146" fmla="*/ 816706 w 838086"/>
                <a:gd name="connsiteY146" fmla="*/ 46717 h 230112"/>
                <a:gd name="connsiteX147" fmla="*/ 790409 w 838086"/>
                <a:gd name="connsiteY147" fmla="*/ 22186 h 230112"/>
                <a:gd name="connsiteX148" fmla="*/ 760691 w 838086"/>
                <a:gd name="connsiteY148" fmla="*/ 14197 h 230112"/>
                <a:gd name="connsiteX149" fmla="*/ 730674 w 838086"/>
                <a:gd name="connsiteY149" fmla="*/ 21057 h 230112"/>
                <a:gd name="connsiteX150" fmla="*/ 708055 w 838086"/>
                <a:gd name="connsiteY150" fmla="*/ 41203 h 230112"/>
                <a:gd name="connsiteX151" fmla="*/ 699460 w 838086"/>
                <a:gd name="connsiteY151" fmla="*/ 72941 h 230112"/>
                <a:gd name="connsiteX152" fmla="*/ 699460 w 838086"/>
                <a:gd name="connsiteY152" fmla="*/ 100120 h 23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838086" h="230112">
                  <a:moveTo>
                    <a:pt x="152780" y="160514"/>
                  </a:moveTo>
                  <a:cubicBezTo>
                    <a:pt x="152780" y="175102"/>
                    <a:pt x="149487" y="187563"/>
                    <a:pt x="142945" y="197853"/>
                  </a:cubicBezTo>
                  <a:cubicBezTo>
                    <a:pt x="136360" y="208186"/>
                    <a:pt x="127381" y="215915"/>
                    <a:pt x="116007" y="221125"/>
                  </a:cubicBezTo>
                  <a:cubicBezTo>
                    <a:pt x="104633" y="226335"/>
                    <a:pt x="91847" y="228940"/>
                    <a:pt x="77694" y="228940"/>
                  </a:cubicBezTo>
                  <a:cubicBezTo>
                    <a:pt x="65379" y="228940"/>
                    <a:pt x="54561" y="227377"/>
                    <a:pt x="45240" y="224251"/>
                  </a:cubicBezTo>
                  <a:cubicBezTo>
                    <a:pt x="35918" y="221125"/>
                    <a:pt x="27238" y="215828"/>
                    <a:pt x="19242" y="208317"/>
                  </a:cubicBezTo>
                  <a:cubicBezTo>
                    <a:pt x="17788" y="206840"/>
                    <a:pt x="17104" y="205408"/>
                    <a:pt x="17104" y="203931"/>
                  </a:cubicBezTo>
                  <a:cubicBezTo>
                    <a:pt x="17104" y="202455"/>
                    <a:pt x="17617" y="201326"/>
                    <a:pt x="18643" y="200502"/>
                  </a:cubicBezTo>
                  <a:cubicBezTo>
                    <a:pt x="19669" y="199677"/>
                    <a:pt x="20909" y="199242"/>
                    <a:pt x="22320" y="199242"/>
                  </a:cubicBezTo>
                  <a:cubicBezTo>
                    <a:pt x="23945" y="199242"/>
                    <a:pt x="25314" y="199677"/>
                    <a:pt x="26297" y="200502"/>
                  </a:cubicBezTo>
                  <a:cubicBezTo>
                    <a:pt x="35106" y="207361"/>
                    <a:pt x="43273" y="212051"/>
                    <a:pt x="50756" y="214569"/>
                  </a:cubicBezTo>
                  <a:cubicBezTo>
                    <a:pt x="58238" y="217087"/>
                    <a:pt x="67218" y="218346"/>
                    <a:pt x="77694" y="218346"/>
                  </a:cubicBezTo>
                  <a:cubicBezTo>
                    <a:pt x="89410" y="218346"/>
                    <a:pt x="100100" y="216219"/>
                    <a:pt x="109849" y="211920"/>
                  </a:cubicBezTo>
                  <a:cubicBezTo>
                    <a:pt x="119598" y="207665"/>
                    <a:pt x="127381" y="201153"/>
                    <a:pt x="133239" y="192382"/>
                  </a:cubicBezTo>
                  <a:cubicBezTo>
                    <a:pt x="139097" y="183612"/>
                    <a:pt x="142004" y="173018"/>
                    <a:pt x="142004" y="160514"/>
                  </a:cubicBezTo>
                  <a:lnTo>
                    <a:pt x="142004" y="131468"/>
                  </a:lnTo>
                  <a:cubicBezTo>
                    <a:pt x="137087" y="143364"/>
                    <a:pt x="129219" y="152525"/>
                    <a:pt x="118444" y="158951"/>
                  </a:cubicBezTo>
                  <a:cubicBezTo>
                    <a:pt x="107668" y="165420"/>
                    <a:pt x="95738" y="168633"/>
                    <a:pt x="82611" y="168633"/>
                  </a:cubicBezTo>
                  <a:cubicBezTo>
                    <a:pt x="68672" y="168633"/>
                    <a:pt x="55630" y="165507"/>
                    <a:pt x="43529" y="159255"/>
                  </a:cubicBezTo>
                  <a:cubicBezTo>
                    <a:pt x="31428" y="153003"/>
                    <a:pt x="21679" y="143798"/>
                    <a:pt x="14282" y="131598"/>
                  </a:cubicBezTo>
                  <a:cubicBezTo>
                    <a:pt x="6884" y="119398"/>
                    <a:pt x="3207" y="104896"/>
                    <a:pt x="3207" y="88007"/>
                  </a:cubicBezTo>
                  <a:cubicBezTo>
                    <a:pt x="3207" y="69902"/>
                    <a:pt x="7397" y="53881"/>
                    <a:pt x="15821" y="40031"/>
                  </a:cubicBezTo>
                  <a:cubicBezTo>
                    <a:pt x="24245" y="26181"/>
                    <a:pt x="36346" y="15934"/>
                    <a:pt x="52124" y="9248"/>
                  </a:cubicBezTo>
                  <a:cubicBezTo>
                    <a:pt x="61360" y="5297"/>
                    <a:pt x="71109" y="3300"/>
                    <a:pt x="81371" y="3300"/>
                  </a:cubicBezTo>
                  <a:cubicBezTo>
                    <a:pt x="94712" y="3300"/>
                    <a:pt x="107412" y="6947"/>
                    <a:pt x="119556" y="14241"/>
                  </a:cubicBezTo>
                  <a:cubicBezTo>
                    <a:pt x="130416" y="21535"/>
                    <a:pt x="137899" y="30783"/>
                    <a:pt x="142004" y="42028"/>
                  </a:cubicBezTo>
                  <a:lnTo>
                    <a:pt x="142004" y="11071"/>
                  </a:lnTo>
                  <a:cubicBezTo>
                    <a:pt x="142004" y="7338"/>
                    <a:pt x="143757" y="5471"/>
                    <a:pt x="147221" y="5471"/>
                  </a:cubicBezTo>
                  <a:cubicBezTo>
                    <a:pt x="148846" y="5471"/>
                    <a:pt x="150214" y="5992"/>
                    <a:pt x="151240" y="7034"/>
                  </a:cubicBezTo>
                  <a:cubicBezTo>
                    <a:pt x="152267" y="8076"/>
                    <a:pt x="152780" y="9422"/>
                    <a:pt x="152780" y="11071"/>
                  </a:cubicBezTo>
                  <a:lnTo>
                    <a:pt x="152780" y="160427"/>
                  </a:lnTo>
                  <a:close/>
                  <a:moveTo>
                    <a:pt x="110020" y="21448"/>
                  </a:moveTo>
                  <a:cubicBezTo>
                    <a:pt x="99758" y="16455"/>
                    <a:pt x="89410" y="14067"/>
                    <a:pt x="78934" y="14241"/>
                  </a:cubicBezTo>
                  <a:cubicBezTo>
                    <a:pt x="64353" y="15283"/>
                    <a:pt x="51739" y="19972"/>
                    <a:pt x="41092" y="28308"/>
                  </a:cubicBezTo>
                  <a:cubicBezTo>
                    <a:pt x="31856" y="35602"/>
                    <a:pt x="25057" y="44329"/>
                    <a:pt x="20610" y="54576"/>
                  </a:cubicBezTo>
                  <a:cubicBezTo>
                    <a:pt x="16206" y="64779"/>
                    <a:pt x="13982" y="75720"/>
                    <a:pt x="13982" y="87399"/>
                  </a:cubicBezTo>
                  <a:cubicBezTo>
                    <a:pt x="13982" y="100511"/>
                    <a:pt x="16633" y="112408"/>
                    <a:pt x="21978" y="123045"/>
                  </a:cubicBezTo>
                  <a:cubicBezTo>
                    <a:pt x="27323" y="133682"/>
                    <a:pt x="35148" y="142105"/>
                    <a:pt x="45539" y="148357"/>
                  </a:cubicBezTo>
                  <a:cubicBezTo>
                    <a:pt x="55887" y="154609"/>
                    <a:pt x="68244" y="157735"/>
                    <a:pt x="82611" y="157735"/>
                  </a:cubicBezTo>
                  <a:cubicBezTo>
                    <a:pt x="93900" y="157735"/>
                    <a:pt x="104034" y="155130"/>
                    <a:pt x="113099" y="149920"/>
                  </a:cubicBezTo>
                  <a:cubicBezTo>
                    <a:pt x="122121" y="144710"/>
                    <a:pt x="129219" y="137720"/>
                    <a:pt x="134350" y="128993"/>
                  </a:cubicBezTo>
                  <a:cubicBezTo>
                    <a:pt x="139481" y="120266"/>
                    <a:pt x="142047" y="110671"/>
                    <a:pt x="142047" y="100251"/>
                  </a:cubicBezTo>
                  <a:lnTo>
                    <a:pt x="142047" y="73071"/>
                  </a:lnTo>
                  <a:cubicBezTo>
                    <a:pt x="142047" y="61609"/>
                    <a:pt x="139268" y="51406"/>
                    <a:pt x="133752" y="42462"/>
                  </a:cubicBezTo>
                  <a:cubicBezTo>
                    <a:pt x="128193" y="33518"/>
                    <a:pt x="120325" y="26528"/>
                    <a:pt x="110063" y="21535"/>
                  </a:cubicBezTo>
                  <a:close/>
                  <a:moveTo>
                    <a:pt x="213755" y="46457"/>
                  </a:moveTo>
                  <a:cubicBezTo>
                    <a:pt x="217047" y="34560"/>
                    <a:pt x="223889" y="24965"/>
                    <a:pt x="234365" y="17541"/>
                  </a:cubicBezTo>
                  <a:cubicBezTo>
                    <a:pt x="244841" y="10160"/>
                    <a:pt x="256514" y="6469"/>
                    <a:pt x="269470" y="6469"/>
                  </a:cubicBezTo>
                  <a:cubicBezTo>
                    <a:pt x="273148" y="6469"/>
                    <a:pt x="275029" y="8249"/>
                    <a:pt x="275029" y="11766"/>
                  </a:cubicBezTo>
                  <a:cubicBezTo>
                    <a:pt x="275029" y="15326"/>
                    <a:pt x="273190" y="17063"/>
                    <a:pt x="269470" y="17063"/>
                  </a:cubicBezTo>
                  <a:cubicBezTo>
                    <a:pt x="250998" y="17063"/>
                    <a:pt x="237101" y="23880"/>
                    <a:pt x="227780" y="37513"/>
                  </a:cubicBezTo>
                  <a:cubicBezTo>
                    <a:pt x="218458" y="51146"/>
                    <a:pt x="213798" y="68296"/>
                    <a:pt x="213798" y="88919"/>
                  </a:cubicBezTo>
                  <a:lnTo>
                    <a:pt x="213798" y="159559"/>
                  </a:lnTo>
                  <a:cubicBezTo>
                    <a:pt x="213798" y="161209"/>
                    <a:pt x="213284" y="162598"/>
                    <a:pt x="212258" y="163640"/>
                  </a:cubicBezTo>
                  <a:cubicBezTo>
                    <a:pt x="211232" y="164682"/>
                    <a:pt x="209992" y="165203"/>
                    <a:pt x="208581" y="165203"/>
                  </a:cubicBezTo>
                  <a:cubicBezTo>
                    <a:pt x="206956" y="165203"/>
                    <a:pt x="205588" y="164682"/>
                    <a:pt x="204561" y="163640"/>
                  </a:cubicBezTo>
                  <a:cubicBezTo>
                    <a:pt x="203535" y="162598"/>
                    <a:pt x="203022" y="161252"/>
                    <a:pt x="203022" y="159559"/>
                  </a:cubicBezTo>
                  <a:lnTo>
                    <a:pt x="203022" y="11766"/>
                  </a:lnTo>
                  <a:cubicBezTo>
                    <a:pt x="203022" y="10333"/>
                    <a:pt x="203535" y="9074"/>
                    <a:pt x="204561" y="8032"/>
                  </a:cubicBezTo>
                  <a:cubicBezTo>
                    <a:pt x="205588" y="6990"/>
                    <a:pt x="206913" y="6469"/>
                    <a:pt x="208581" y="6469"/>
                  </a:cubicBezTo>
                  <a:cubicBezTo>
                    <a:pt x="209992" y="6469"/>
                    <a:pt x="211232" y="6990"/>
                    <a:pt x="212258" y="8032"/>
                  </a:cubicBezTo>
                  <a:cubicBezTo>
                    <a:pt x="213284" y="9074"/>
                    <a:pt x="213798" y="10333"/>
                    <a:pt x="213798" y="11766"/>
                  </a:cubicBezTo>
                  <a:lnTo>
                    <a:pt x="213798" y="46457"/>
                  </a:lnTo>
                  <a:close/>
                  <a:moveTo>
                    <a:pt x="369784" y="168633"/>
                  </a:moveTo>
                  <a:cubicBezTo>
                    <a:pt x="357469" y="168633"/>
                    <a:pt x="346095" y="166245"/>
                    <a:pt x="335619" y="161426"/>
                  </a:cubicBezTo>
                  <a:cubicBezTo>
                    <a:pt x="325143" y="156650"/>
                    <a:pt x="316121" y="149747"/>
                    <a:pt x="308510" y="140803"/>
                  </a:cubicBezTo>
                  <a:cubicBezTo>
                    <a:pt x="296195" y="125389"/>
                    <a:pt x="290038" y="107154"/>
                    <a:pt x="290038" y="86097"/>
                  </a:cubicBezTo>
                  <a:cubicBezTo>
                    <a:pt x="290038" y="74200"/>
                    <a:pt x="292304" y="62782"/>
                    <a:pt x="296794" y="51710"/>
                  </a:cubicBezTo>
                  <a:cubicBezTo>
                    <a:pt x="301326" y="40682"/>
                    <a:pt x="307826" y="31130"/>
                    <a:pt x="316335" y="23098"/>
                  </a:cubicBezTo>
                  <a:cubicBezTo>
                    <a:pt x="324844" y="15066"/>
                    <a:pt x="334850" y="9422"/>
                    <a:pt x="346352" y="6078"/>
                  </a:cubicBezTo>
                  <a:cubicBezTo>
                    <a:pt x="353322" y="4211"/>
                    <a:pt x="361104" y="3256"/>
                    <a:pt x="369741" y="3256"/>
                  </a:cubicBezTo>
                  <a:cubicBezTo>
                    <a:pt x="377353" y="3256"/>
                    <a:pt x="385049" y="4211"/>
                    <a:pt x="392832" y="6078"/>
                  </a:cubicBezTo>
                  <a:cubicBezTo>
                    <a:pt x="409037" y="10637"/>
                    <a:pt x="422164" y="19842"/>
                    <a:pt x="432213" y="33562"/>
                  </a:cubicBezTo>
                  <a:cubicBezTo>
                    <a:pt x="442261" y="47325"/>
                    <a:pt x="447991" y="62825"/>
                    <a:pt x="449445" y="80105"/>
                  </a:cubicBezTo>
                  <a:cubicBezTo>
                    <a:pt x="450685" y="103854"/>
                    <a:pt x="444528" y="124043"/>
                    <a:pt x="430973" y="140716"/>
                  </a:cubicBezTo>
                  <a:cubicBezTo>
                    <a:pt x="423362" y="149660"/>
                    <a:pt x="414340" y="156563"/>
                    <a:pt x="403906" y="161339"/>
                  </a:cubicBezTo>
                  <a:cubicBezTo>
                    <a:pt x="393430" y="166115"/>
                    <a:pt x="382056" y="168546"/>
                    <a:pt x="369741" y="168546"/>
                  </a:cubicBezTo>
                  <a:close/>
                  <a:moveTo>
                    <a:pt x="389496" y="16759"/>
                  </a:moveTo>
                  <a:cubicBezTo>
                    <a:pt x="382911" y="15109"/>
                    <a:pt x="376241" y="14241"/>
                    <a:pt x="369485" y="14241"/>
                  </a:cubicBezTo>
                  <a:cubicBezTo>
                    <a:pt x="363114" y="14241"/>
                    <a:pt x="356657" y="15066"/>
                    <a:pt x="350115" y="16759"/>
                  </a:cubicBezTo>
                  <a:cubicBezTo>
                    <a:pt x="335149" y="20927"/>
                    <a:pt x="323219" y="29697"/>
                    <a:pt x="314411" y="43027"/>
                  </a:cubicBezTo>
                  <a:cubicBezTo>
                    <a:pt x="305602" y="56356"/>
                    <a:pt x="301155" y="71161"/>
                    <a:pt x="301155" y="87399"/>
                  </a:cubicBezTo>
                  <a:cubicBezTo>
                    <a:pt x="301155" y="95952"/>
                    <a:pt x="302481" y="104245"/>
                    <a:pt x="305175" y="112234"/>
                  </a:cubicBezTo>
                  <a:cubicBezTo>
                    <a:pt x="307868" y="120266"/>
                    <a:pt x="311845" y="127473"/>
                    <a:pt x="317190" y="133943"/>
                  </a:cubicBezTo>
                  <a:cubicBezTo>
                    <a:pt x="323561" y="141671"/>
                    <a:pt x="331343" y="147576"/>
                    <a:pt x="340579" y="151744"/>
                  </a:cubicBezTo>
                  <a:cubicBezTo>
                    <a:pt x="349815" y="155912"/>
                    <a:pt x="359565" y="157996"/>
                    <a:pt x="369827" y="157996"/>
                  </a:cubicBezTo>
                  <a:cubicBezTo>
                    <a:pt x="380303" y="157996"/>
                    <a:pt x="390180" y="155912"/>
                    <a:pt x="399545" y="151744"/>
                  </a:cubicBezTo>
                  <a:cubicBezTo>
                    <a:pt x="408866" y="147576"/>
                    <a:pt x="416734" y="141628"/>
                    <a:pt x="423105" y="133943"/>
                  </a:cubicBezTo>
                  <a:cubicBezTo>
                    <a:pt x="428450" y="127473"/>
                    <a:pt x="432427" y="120310"/>
                    <a:pt x="435121" y="112364"/>
                  </a:cubicBezTo>
                  <a:cubicBezTo>
                    <a:pt x="437814" y="104462"/>
                    <a:pt x="439140" y="96213"/>
                    <a:pt x="439140" y="87660"/>
                  </a:cubicBezTo>
                  <a:cubicBezTo>
                    <a:pt x="439140" y="71422"/>
                    <a:pt x="434693" y="56573"/>
                    <a:pt x="425756" y="43113"/>
                  </a:cubicBezTo>
                  <a:cubicBezTo>
                    <a:pt x="416820" y="29697"/>
                    <a:pt x="404761" y="20884"/>
                    <a:pt x="389582" y="16716"/>
                  </a:cubicBezTo>
                  <a:close/>
                  <a:moveTo>
                    <a:pt x="499987" y="100207"/>
                  </a:moveTo>
                  <a:cubicBezTo>
                    <a:pt x="499987" y="111018"/>
                    <a:pt x="502723" y="120874"/>
                    <a:pt x="508154" y="129731"/>
                  </a:cubicBezTo>
                  <a:cubicBezTo>
                    <a:pt x="513584" y="138588"/>
                    <a:pt x="520768" y="145492"/>
                    <a:pt x="529705" y="150528"/>
                  </a:cubicBezTo>
                  <a:cubicBezTo>
                    <a:pt x="538641" y="155521"/>
                    <a:pt x="548220" y="158039"/>
                    <a:pt x="558482" y="158039"/>
                  </a:cubicBezTo>
                  <a:cubicBezTo>
                    <a:pt x="569129" y="158039"/>
                    <a:pt x="579819" y="155087"/>
                    <a:pt x="590466" y="149139"/>
                  </a:cubicBezTo>
                  <a:cubicBezTo>
                    <a:pt x="601113" y="143191"/>
                    <a:pt x="609964" y="134724"/>
                    <a:pt x="616934" y="123696"/>
                  </a:cubicBezTo>
                  <a:cubicBezTo>
                    <a:pt x="623904" y="112668"/>
                    <a:pt x="627410" y="99817"/>
                    <a:pt x="627410" y="85272"/>
                  </a:cubicBezTo>
                  <a:lnTo>
                    <a:pt x="627410" y="12157"/>
                  </a:lnTo>
                  <a:cubicBezTo>
                    <a:pt x="627410" y="8423"/>
                    <a:pt x="629163" y="6556"/>
                    <a:pt x="632627" y="6556"/>
                  </a:cubicBezTo>
                  <a:cubicBezTo>
                    <a:pt x="634252" y="6556"/>
                    <a:pt x="635620" y="7077"/>
                    <a:pt x="636646" y="8119"/>
                  </a:cubicBezTo>
                  <a:cubicBezTo>
                    <a:pt x="637672" y="9161"/>
                    <a:pt x="638186" y="10507"/>
                    <a:pt x="638186" y="12157"/>
                  </a:cubicBezTo>
                  <a:lnTo>
                    <a:pt x="638186" y="160297"/>
                  </a:lnTo>
                  <a:cubicBezTo>
                    <a:pt x="638186" y="161773"/>
                    <a:pt x="637672" y="163032"/>
                    <a:pt x="636646" y="164031"/>
                  </a:cubicBezTo>
                  <a:cubicBezTo>
                    <a:pt x="635620" y="165073"/>
                    <a:pt x="634294" y="165594"/>
                    <a:pt x="632627" y="165594"/>
                  </a:cubicBezTo>
                  <a:cubicBezTo>
                    <a:pt x="629121" y="165594"/>
                    <a:pt x="627410" y="163727"/>
                    <a:pt x="627410" y="159950"/>
                  </a:cubicBezTo>
                  <a:lnTo>
                    <a:pt x="627410" y="116185"/>
                  </a:lnTo>
                  <a:cubicBezTo>
                    <a:pt x="624332" y="127647"/>
                    <a:pt x="619115" y="137329"/>
                    <a:pt x="611717" y="145231"/>
                  </a:cubicBezTo>
                  <a:cubicBezTo>
                    <a:pt x="604320" y="153133"/>
                    <a:pt x="596025" y="159038"/>
                    <a:pt x="586789" y="162902"/>
                  </a:cubicBezTo>
                  <a:cubicBezTo>
                    <a:pt x="577553" y="166766"/>
                    <a:pt x="568530" y="168677"/>
                    <a:pt x="559722" y="168677"/>
                  </a:cubicBezTo>
                  <a:cubicBezTo>
                    <a:pt x="547621" y="168677"/>
                    <a:pt x="536161" y="166028"/>
                    <a:pt x="525429" y="160688"/>
                  </a:cubicBezTo>
                  <a:cubicBezTo>
                    <a:pt x="514653" y="155391"/>
                    <a:pt x="505930" y="147532"/>
                    <a:pt x="499260" y="137112"/>
                  </a:cubicBezTo>
                  <a:cubicBezTo>
                    <a:pt x="492589" y="126692"/>
                    <a:pt x="489254" y="114405"/>
                    <a:pt x="489254" y="100251"/>
                  </a:cubicBezTo>
                  <a:lnTo>
                    <a:pt x="489254" y="12113"/>
                  </a:lnTo>
                  <a:cubicBezTo>
                    <a:pt x="489254" y="8380"/>
                    <a:pt x="491007" y="6513"/>
                    <a:pt x="494514" y="6513"/>
                  </a:cubicBezTo>
                  <a:cubicBezTo>
                    <a:pt x="496138" y="6513"/>
                    <a:pt x="497507" y="7034"/>
                    <a:pt x="498490" y="8076"/>
                  </a:cubicBezTo>
                  <a:cubicBezTo>
                    <a:pt x="499517" y="9118"/>
                    <a:pt x="500030" y="10464"/>
                    <a:pt x="500030" y="12113"/>
                  </a:cubicBezTo>
                  <a:lnTo>
                    <a:pt x="500030" y="100251"/>
                  </a:lnTo>
                  <a:close/>
                  <a:moveTo>
                    <a:pt x="791436" y="163032"/>
                  </a:moveTo>
                  <a:cubicBezTo>
                    <a:pt x="782841" y="166766"/>
                    <a:pt x="771937" y="168677"/>
                    <a:pt x="758810" y="168677"/>
                  </a:cubicBezTo>
                  <a:cubicBezTo>
                    <a:pt x="745683" y="168677"/>
                    <a:pt x="733710" y="165464"/>
                    <a:pt x="722935" y="158994"/>
                  </a:cubicBezTo>
                  <a:cubicBezTo>
                    <a:pt x="712159" y="152525"/>
                    <a:pt x="704335" y="143364"/>
                    <a:pt x="699374" y="131511"/>
                  </a:cubicBezTo>
                  <a:lnTo>
                    <a:pt x="699374" y="221819"/>
                  </a:lnTo>
                  <a:cubicBezTo>
                    <a:pt x="699374" y="225553"/>
                    <a:pt x="697621" y="227420"/>
                    <a:pt x="694158" y="227420"/>
                  </a:cubicBezTo>
                  <a:cubicBezTo>
                    <a:pt x="692533" y="227420"/>
                    <a:pt x="691165" y="226899"/>
                    <a:pt x="690138" y="225857"/>
                  </a:cubicBezTo>
                  <a:cubicBezTo>
                    <a:pt x="689112" y="224815"/>
                    <a:pt x="688599" y="223469"/>
                    <a:pt x="688599" y="221776"/>
                  </a:cubicBezTo>
                  <a:lnTo>
                    <a:pt x="688599" y="12070"/>
                  </a:lnTo>
                  <a:cubicBezTo>
                    <a:pt x="688599" y="10420"/>
                    <a:pt x="689112" y="9074"/>
                    <a:pt x="690138" y="8032"/>
                  </a:cubicBezTo>
                  <a:cubicBezTo>
                    <a:pt x="691165" y="6990"/>
                    <a:pt x="692490" y="6469"/>
                    <a:pt x="694158" y="6469"/>
                  </a:cubicBezTo>
                  <a:cubicBezTo>
                    <a:pt x="697664" y="6469"/>
                    <a:pt x="699374" y="8336"/>
                    <a:pt x="699374" y="12070"/>
                  </a:cubicBezTo>
                  <a:lnTo>
                    <a:pt x="699374" y="42071"/>
                  </a:lnTo>
                  <a:cubicBezTo>
                    <a:pt x="703479" y="30826"/>
                    <a:pt x="710962" y="21535"/>
                    <a:pt x="721823" y="14284"/>
                  </a:cubicBezTo>
                  <a:cubicBezTo>
                    <a:pt x="733924" y="6990"/>
                    <a:pt x="746666" y="3343"/>
                    <a:pt x="760007" y="3343"/>
                  </a:cubicBezTo>
                  <a:cubicBezTo>
                    <a:pt x="773733" y="3343"/>
                    <a:pt x="786647" y="6817"/>
                    <a:pt x="798619" y="13807"/>
                  </a:cubicBezTo>
                  <a:cubicBezTo>
                    <a:pt x="810635" y="20797"/>
                    <a:pt x="820213" y="30740"/>
                    <a:pt x="827396" y="43634"/>
                  </a:cubicBezTo>
                  <a:cubicBezTo>
                    <a:pt x="834580" y="56573"/>
                    <a:pt x="838172" y="71465"/>
                    <a:pt x="838172" y="88311"/>
                  </a:cubicBezTo>
                  <a:cubicBezTo>
                    <a:pt x="838172" y="104983"/>
                    <a:pt x="834067" y="120136"/>
                    <a:pt x="825857" y="133769"/>
                  </a:cubicBezTo>
                  <a:cubicBezTo>
                    <a:pt x="817647" y="147402"/>
                    <a:pt x="806145" y="157171"/>
                    <a:pt x="791393" y="162989"/>
                  </a:cubicBezTo>
                  <a:close/>
                  <a:moveTo>
                    <a:pt x="699417" y="100207"/>
                  </a:moveTo>
                  <a:cubicBezTo>
                    <a:pt x="699417" y="110845"/>
                    <a:pt x="701983" y="120396"/>
                    <a:pt x="707114" y="128950"/>
                  </a:cubicBezTo>
                  <a:cubicBezTo>
                    <a:pt x="712245" y="137503"/>
                    <a:pt x="719343" y="144319"/>
                    <a:pt x="728365" y="149399"/>
                  </a:cubicBezTo>
                  <a:cubicBezTo>
                    <a:pt x="737388" y="154522"/>
                    <a:pt x="747564" y="157258"/>
                    <a:pt x="758853" y="157692"/>
                  </a:cubicBezTo>
                  <a:cubicBezTo>
                    <a:pt x="773220" y="157909"/>
                    <a:pt x="785578" y="154870"/>
                    <a:pt x="795925" y="148618"/>
                  </a:cubicBezTo>
                  <a:cubicBezTo>
                    <a:pt x="806273" y="142366"/>
                    <a:pt x="814141" y="133943"/>
                    <a:pt x="819486" y="123305"/>
                  </a:cubicBezTo>
                  <a:cubicBezTo>
                    <a:pt x="824831" y="112668"/>
                    <a:pt x="827482" y="100815"/>
                    <a:pt x="827482" y="87660"/>
                  </a:cubicBezTo>
                  <a:cubicBezTo>
                    <a:pt x="827482" y="71422"/>
                    <a:pt x="823890" y="57789"/>
                    <a:pt x="816706" y="46717"/>
                  </a:cubicBezTo>
                  <a:cubicBezTo>
                    <a:pt x="809523" y="35689"/>
                    <a:pt x="800757" y="27483"/>
                    <a:pt x="790409" y="22186"/>
                  </a:cubicBezTo>
                  <a:cubicBezTo>
                    <a:pt x="780062" y="16889"/>
                    <a:pt x="770141" y="14197"/>
                    <a:pt x="760691" y="14197"/>
                  </a:cubicBezTo>
                  <a:cubicBezTo>
                    <a:pt x="750002" y="14197"/>
                    <a:pt x="740039" y="16499"/>
                    <a:pt x="730674" y="21057"/>
                  </a:cubicBezTo>
                  <a:cubicBezTo>
                    <a:pt x="721353" y="25616"/>
                    <a:pt x="713784" y="32346"/>
                    <a:pt x="708055" y="41203"/>
                  </a:cubicBezTo>
                  <a:cubicBezTo>
                    <a:pt x="702325" y="50060"/>
                    <a:pt x="699460" y="60611"/>
                    <a:pt x="699460" y="72941"/>
                  </a:cubicBezTo>
                  <a:lnTo>
                    <a:pt x="699460" y="100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79F89E9D-9EB4-499A-BD5A-FE0C12B24DDA}"/>
                </a:ext>
              </a:extLst>
            </p:cNvPr>
            <p:cNvSpPr/>
            <p:nvPr/>
          </p:nvSpPr>
          <p:spPr>
            <a:xfrm>
              <a:off x="2067245" y="372290"/>
              <a:ext cx="17104" cy="277871"/>
            </a:xfrm>
            <a:custGeom>
              <a:avLst/>
              <a:gdLst>
                <a:gd name="connsiteX0" fmla="*/ 5430 w 17103"/>
                <a:gd name="connsiteY0" fmla="*/ 8293 h 277871"/>
                <a:gd name="connsiteX1" fmla="*/ 10391 w 17103"/>
                <a:gd name="connsiteY1" fmla="*/ 3256 h 277871"/>
                <a:gd name="connsiteX2" fmla="*/ 15308 w 17103"/>
                <a:gd name="connsiteY2" fmla="*/ 8380 h 277871"/>
                <a:gd name="connsiteX3" fmla="*/ 13084 w 17103"/>
                <a:gd name="connsiteY3" fmla="*/ 272791 h 277871"/>
                <a:gd name="connsiteX4" fmla="*/ 8124 w 17103"/>
                <a:gd name="connsiteY4" fmla="*/ 277828 h 277871"/>
                <a:gd name="connsiteX5" fmla="*/ 3207 w 17103"/>
                <a:gd name="connsiteY5" fmla="*/ 272705 h 277871"/>
                <a:gd name="connsiteX6" fmla="*/ 5430 w 17103"/>
                <a:gd name="connsiteY6" fmla="*/ 8293 h 27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03" h="277871">
                  <a:moveTo>
                    <a:pt x="5430" y="8293"/>
                  </a:moveTo>
                  <a:cubicBezTo>
                    <a:pt x="5473" y="5514"/>
                    <a:pt x="7697" y="3256"/>
                    <a:pt x="10391" y="3256"/>
                  </a:cubicBezTo>
                  <a:cubicBezTo>
                    <a:pt x="13127" y="3256"/>
                    <a:pt x="15308" y="5557"/>
                    <a:pt x="15308" y="8380"/>
                  </a:cubicBezTo>
                  <a:lnTo>
                    <a:pt x="13084" y="272791"/>
                  </a:lnTo>
                  <a:cubicBezTo>
                    <a:pt x="13084" y="275570"/>
                    <a:pt x="10818" y="277828"/>
                    <a:pt x="8124" y="277828"/>
                  </a:cubicBezTo>
                  <a:cubicBezTo>
                    <a:pt x="5388" y="277828"/>
                    <a:pt x="3207" y="275527"/>
                    <a:pt x="3207" y="272705"/>
                  </a:cubicBezTo>
                  <a:lnTo>
                    <a:pt x="5430" y="829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E26394A8-D2B7-4BC8-A1CB-5F713AD8BCC9}"/>
              </a:ext>
            </a:extLst>
          </p:cNvPr>
          <p:cNvGrpSpPr/>
          <p:nvPr userDrawn="1"/>
        </p:nvGrpSpPr>
        <p:grpSpPr>
          <a:xfrm>
            <a:off x="685463" y="530432"/>
            <a:ext cx="376284" cy="386415"/>
            <a:chOff x="685463" y="530432"/>
            <a:chExt cx="376284" cy="386415"/>
          </a:xfrm>
        </p:grpSpPr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50DD6AAF-E738-4F82-A111-319CE2BF323E}"/>
                </a:ext>
              </a:extLst>
            </p:cNvPr>
            <p:cNvSpPr/>
            <p:nvPr/>
          </p:nvSpPr>
          <p:spPr>
            <a:xfrm>
              <a:off x="685463" y="530432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01C2709A-2125-402E-97DA-217243BC184B}"/>
                </a:ext>
              </a:extLst>
            </p:cNvPr>
            <p:cNvSpPr/>
            <p:nvPr/>
          </p:nvSpPr>
          <p:spPr>
            <a:xfrm>
              <a:off x="792854" y="637782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736CD5CB-B52E-45B4-A502-5EF1EE030498}"/>
                </a:ext>
              </a:extLst>
            </p:cNvPr>
            <p:cNvSpPr/>
            <p:nvPr/>
          </p:nvSpPr>
          <p:spPr>
            <a:xfrm>
              <a:off x="867469" y="665309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839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рисун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B6774D-E436-4B57-85EE-ABB215B7C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994" y="530432"/>
            <a:ext cx="10218806" cy="386416"/>
          </a:xfrm>
        </p:spPr>
        <p:txBody>
          <a:bodyPr>
            <a:noAutofit/>
          </a:bodyPr>
          <a:lstStyle>
            <a:lvl1pPr>
              <a:defRPr sz="2400" b="1"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6590AF-17C9-44C6-8742-15284E581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464" y="1393843"/>
            <a:ext cx="6842172" cy="4351338"/>
          </a:xfrm>
        </p:spPr>
        <p:txBody>
          <a:bodyPr>
            <a:normAutofit/>
          </a:bodyPr>
          <a:lstStyle>
            <a:lvl1pPr>
              <a:defRPr sz="2000">
                <a:latin typeface="Golos Text" panose="020B0503020202020204" pitchFamily="34" charset="0"/>
                <a:ea typeface="Golos Text" panose="020B0503020202020204" pitchFamily="34" charset="0"/>
              </a:defRPr>
            </a:lvl1pPr>
            <a:lvl2pPr>
              <a:defRPr sz="1800">
                <a:latin typeface="Golos Text" panose="020B0503020202020204" pitchFamily="34" charset="0"/>
                <a:ea typeface="Golos Text" panose="020B0503020202020204" pitchFamily="34" charset="0"/>
              </a:defRPr>
            </a:lvl2pPr>
            <a:lvl3pPr>
              <a:defRPr sz="1600">
                <a:latin typeface="Golos Text" panose="020B0503020202020204" pitchFamily="34" charset="0"/>
                <a:ea typeface="Golos Text" panose="020B0503020202020204" pitchFamily="34" charset="0"/>
              </a:defRPr>
            </a:lvl3pPr>
            <a:lvl4pPr>
              <a:defRPr sz="1400">
                <a:latin typeface="Golos Text" panose="020B0503020202020204" pitchFamily="34" charset="0"/>
                <a:ea typeface="Golos Text" panose="020B0503020202020204" pitchFamily="34" charset="0"/>
              </a:defRPr>
            </a:lvl4pPr>
            <a:lvl5pPr>
              <a:defRPr sz="1400">
                <a:latin typeface="Golos Text" panose="020B0503020202020204" pitchFamily="34" charset="0"/>
                <a:ea typeface="Golos Text" panose="020B05030202020202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6EB554-D4F8-442B-BF2E-6A720F21B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642" y="6356350"/>
            <a:ext cx="517373" cy="365125"/>
          </a:xfrm>
        </p:spPr>
        <p:txBody>
          <a:bodyPr/>
          <a:lstStyle>
            <a:lvl1pPr>
              <a:defRPr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fld id="{4E28261B-9F3A-4DC5-9EFB-9BA3510BF8D2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7" name="Рисунок 3">
            <a:extLst>
              <a:ext uri="{FF2B5EF4-FFF2-40B4-BE49-F238E27FC236}">
                <a16:creationId xmlns:a16="http://schemas.microsoft.com/office/drawing/2014/main" id="{516D9A57-19E2-4E3B-A827-D1715C5F8AAF}"/>
              </a:ext>
            </a:extLst>
          </p:cNvPr>
          <p:cNvGrpSpPr/>
          <p:nvPr userDrawn="1"/>
        </p:nvGrpSpPr>
        <p:grpSpPr>
          <a:xfrm>
            <a:off x="10329785" y="6434698"/>
            <a:ext cx="1024015" cy="208428"/>
            <a:chOff x="1092200" y="320623"/>
            <a:chExt cx="1877142" cy="382073"/>
          </a:xfrm>
        </p:grpSpPr>
        <p:sp>
          <p:nvSpPr>
            <p:cNvPr id="8" name="Полилиния: фигура 7">
              <a:extLst>
                <a:ext uri="{FF2B5EF4-FFF2-40B4-BE49-F238E27FC236}">
                  <a16:creationId xmlns:a16="http://schemas.microsoft.com/office/drawing/2014/main" id="{41F70565-AF08-4DBE-852C-8994867DEAF2}"/>
                </a:ext>
              </a:extLst>
            </p:cNvPr>
            <p:cNvSpPr/>
            <p:nvPr/>
          </p:nvSpPr>
          <p:spPr>
            <a:xfrm>
              <a:off x="1089014" y="317388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id="{23F76153-C8B7-4B4A-97E1-0113396704F9}"/>
                </a:ext>
              </a:extLst>
            </p:cNvPr>
            <p:cNvSpPr/>
            <p:nvPr/>
          </p:nvSpPr>
          <p:spPr>
            <a:xfrm>
              <a:off x="1516289" y="422958"/>
              <a:ext cx="149658" cy="173670"/>
            </a:xfrm>
            <a:custGeom>
              <a:avLst/>
              <a:gdLst>
                <a:gd name="connsiteX0" fmla="*/ 128834 w 149658"/>
                <a:gd name="connsiteY0" fmla="*/ 14111 h 173669"/>
                <a:gd name="connsiteX1" fmla="*/ 129604 w 149658"/>
                <a:gd name="connsiteY1" fmla="*/ 9552 h 173669"/>
                <a:gd name="connsiteX2" fmla="*/ 132041 w 149658"/>
                <a:gd name="connsiteY2" fmla="*/ 6035 h 173669"/>
                <a:gd name="connsiteX3" fmla="*/ 135505 w 149658"/>
                <a:gd name="connsiteY3" fmla="*/ 3951 h 173669"/>
                <a:gd name="connsiteX4" fmla="*/ 139610 w 149658"/>
                <a:gd name="connsiteY4" fmla="*/ 3256 h 173669"/>
                <a:gd name="connsiteX5" fmla="*/ 143544 w 149658"/>
                <a:gd name="connsiteY5" fmla="*/ 3951 h 173669"/>
                <a:gd name="connsiteX6" fmla="*/ 146922 w 149658"/>
                <a:gd name="connsiteY6" fmla="*/ 6035 h 173669"/>
                <a:gd name="connsiteX7" fmla="*/ 150129 w 149658"/>
                <a:gd name="connsiteY7" fmla="*/ 13850 h 173669"/>
                <a:gd name="connsiteX8" fmla="*/ 150129 w 149658"/>
                <a:gd name="connsiteY8" fmla="*/ 96821 h 173669"/>
                <a:gd name="connsiteX9" fmla="*/ 147520 w 149658"/>
                <a:gd name="connsiteY9" fmla="*/ 118616 h 173669"/>
                <a:gd name="connsiteX10" fmla="*/ 139653 w 149658"/>
                <a:gd name="connsiteY10" fmla="*/ 137112 h 173669"/>
                <a:gd name="connsiteX11" fmla="*/ 127594 w 149658"/>
                <a:gd name="connsiteY11" fmla="*/ 151831 h 173669"/>
                <a:gd name="connsiteX12" fmla="*/ 112329 w 149658"/>
                <a:gd name="connsiteY12" fmla="*/ 162381 h 173669"/>
                <a:gd name="connsiteX13" fmla="*/ 95012 w 149658"/>
                <a:gd name="connsiteY13" fmla="*/ 168720 h 173669"/>
                <a:gd name="connsiteX14" fmla="*/ 76668 w 149658"/>
                <a:gd name="connsiteY14" fmla="*/ 170847 h 173669"/>
                <a:gd name="connsiteX15" fmla="*/ 58324 w 149658"/>
                <a:gd name="connsiteY15" fmla="*/ 168720 h 173669"/>
                <a:gd name="connsiteX16" fmla="*/ 41006 w 149658"/>
                <a:gd name="connsiteY16" fmla="*/ 162381 h 173669"/>
                <a:gd name="connsiteX17" fmla="*/ 25741 w 149658"/>
                <a:gd name="connsiteY17" fmla="*/ 151831 h 173669"/>
                <a:gd name="connsiteX18" fmla="*/ 13683 w 149658"/>
                <a:gd name="connsiteY18" fmla="*/ 137112 h 173669"/>
                <a:gd name="connsiteX19" fmla="*/ 5815 w 149658"/>
                <a:gd name="connsiteY19" fmla="*/ 118616 h 173669"/>
                <a:gd name="connsiteX20" fmla="*/ 3207 w 149658"/>
                <a:gd name="connsiteY20" fmla="*/ 96821 h 173669"/>
                <a:gd name="connsiteX21" fmla="*/ 3207 w 149658"/>
                <a:gd name="connsiteY21" fmla="*/ 13112 h 173669"/>
                <a:gd name="connsiteX22" fmla="*/ 4019 w 149658"/>
                <a:gd name="connsiteY22" fmla="*/ 8944 h 173669"/>
                <a:gd name="connsiteX23" fmla="*/ 6499 w 149658"/>
                <a:gd name="connsiteY23" fmla="*/ 5731 h 173669"/>
                <a:gd name="connsiteX24" fmla="*/ 9877 w 149658"/>
                <a:gd name="connsiteY24" fmla="*/ 3864 h 173669"/>
                <a:gd name="connsiteX25" fmla="*/ 13769 w 149658"/>
                <a:gd name="connsiteY25" fmla="*/ 3256 h 173669"/>
                <a:gd name="connsiteX26" fmla="*/ 17831 w 149658"/>
                <a:gd name="connsiteY26" fmla="*/ 3908 h 173669"/>
                <a:gd name="connsiteX27" fmla="*/ 21294 w 149658"/>
                <a:gd name="connsiteY27" fmla="*/ 5861 h 173669"/>
                <a:gd name="connsiteX28" fmla="*/ 23732 w 149658"/>
                <a:gd name="connsiteY28" fmla="*/ 9118 h 173669"/>
                <a:gd name="connsiteX29" fmla="*/ 24544 w 149658"/>
                <a:gd name="connsiteY29" fmla="*/ 13286 h 173669"/>
                <a:gd name="connsiteX30" fmla="*/ 24544 w 149658"/>
                <a:gd name="connsiteY30" fmla="*/ 96734 h 173669"/>
                <a:gd name="connsiteX31" fmla="*/ 26383 w 149658"/>
                <a:gd name="connsiteY31" fmla="*/ 112408 h 173669"/>
                <a:gd name="connsiteX32" fmla="*/ 31856 w 149658"/>
                <a:gd name="connsiteY32" fmla="*/ 125520 h 173669"/>
                <a:gd name="connsiteX33" fmla="*/ 40365 w 149658"/>
                <a:gd name="connsiteY33" fmla="*/ 135983 h 173669"/>
                <a:gd name="connsiteX34" fmla="*/ 51140 w 149658"/>
                <a:gd name="connsiteY34" fmla="*/ 143494 h 173669"/>
                <a:gd name="connsiteX35" fmla="*/ 63541 w 149658"/>
                <a:gd name="connsiteY35" fmla="*/ 148053 h 173669"/>
                <a:gd name="connsiteX36" fmla="*/ 76711 w 149658"/>
                <a:gd name="connsiteY36" fmla="*/ 149573 h 173669"/>
                <a:gd name="connsiteX37" fmla="*/ 102281 w 149658"/>
                <a:gd name="connsiteY37" fmla="*/ 143451 h 173669"/>
                <a:gd name="connsiteX38" fmla="*/ 113056 w 149658"/>
                <a:gd name="connsiteY38" fmla="*/ 135940 h 173669"/>
                <a:gd name="connsiteX39" fmla="*/ 121565 w 149658"/>
                <a:gd name="connsiteY39" fmla="*/ 125476 h 173669"/>
                <a:gd name="connsiteX40" fmla="*/ 127038 w 149658"/>
                <a:gd name="connsiteY40" fmla="*/ 112364 h 173669"/>
                <a:gd name="connsiteX41" fmla="*/ 128877 w 149658"/>
                <a:gd name="connsiteY41" fmla="*/ 96691 h 173669"/>
                <a:gd name="connsiteX42" fmla="*/ 128877 w 149658"/>
                <a:gd name="connsiteY42" fmla="*/ 13980 h 173669"/>
                <a:gd name="connsiteX43" fmla="*/ 128877 w 149658"/>
                <a:gd name="connsiteY43" fmla="*/ 13980 h 17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49658" h="173669">
                  <a:moveTo>
                    <a:pt x="128834" y="14111"/>
                  </a:moveTo>
                  <a:cubicBezTo>
                    <a:pt x="128834" y="12417"/>
                    <a:pt x="129091" y="10898"/>
                    <a:pt x="129604" y="9552"/>
                  </a:cubicBezTo>
                  <a:cubicBezTo>
                    <a:pt x="130160" y="8162"/>
                    <a:pt x="130972" y="6990"/>
                    <a:pt x="132041" y="6035"/>
                  </a:cubicBezTo>
                  <a:cubicBezTo>
                    <a:pt x="133068" y="5123"/>
                    <a:pt x="134222" y="4429"/>
                    <a:pt x="135505" y="3951"/>
                  </a:cubicBezTo>
                  <a:cubicBezTo>
                    <a:pt x="136788" y="3473"/>
                    <a:pt x="138113" y="3256"/>
                    <a:pt x="139610" y="3256"/>
                  </a:cubicBezTo>
                  <a:cubicBezTo>
                    <a:pt x="140978" y="3256"/>
                    <a:pt x="142304" y="3473"/>
                    <a:pt x="143544" y="3951"/>
                  </a:cubicBezTo>
                  <a:cubicBezTo>
                    <a:pt x="144784" y="4429"/>
                    <a:pt x="145895" y="5123"/>
                    <a:pt x="146922" y="6035"/>
                  </a:cubicBezTo>
                  <a:cubicBezTo>
                    <a:pt x="149060" y="7945"/>
                    <a:pt x="150129" y="10550"/>
                    <a:pt x="150129" y="13850"/>
                  </a:cubicBezTo>
                  <a:lnTo>
                    <a:pt x="150129" y="96821"/>
                  </a:lnTo>
                  <a:cubicBezTo>
                    <a:pt x="150129" y="104636"/>
                    <a:pt x="149273" y="111887"/>
                    <a:pt x="147520" y="118616"/>
                  </a:cubicBezTo>
                  <a:cubicBezTo>
                    <a:pt x="145767" y="125346"/>
                    <a:pt x="143159" y="131511"/>
                    <a:pt x="139653" y="137112"/>
                  </a:cubicBezTo>
                  <a:cubicBezTo>
                    <a:pt x="136146" y="142713"/>
                    <a:pt x="132127" y="147619"/>
                    <a:pt x="127594" y="151831"/>
                  </a:cubicBezTo>
                  <a:cubicBezTo>
                    <a:pt x="123062" y="156042"/>
                    <a:pt x="117973" y="159559"/>
                    <a:pt x="112329" y="162381"/>
                  </a:cubicBezTo>
                  <a:cubicBezTo>
                    <a:pt x="106728" y="165203"/>
                    <a:pt x="100955" y="167287"/>
                    <a:pt x="95012" y="168720"/>
                  </a:cubicBezTo>
                  <a:cubicBezTo>
                    <a:pt x="89068" y="170109"/>
                    <a:pt x="82953" y="170847"/>
                    <a:pt x="76668" y="170847"/>
                  </a:cubicBezTo>
                  <a:cubicBezTo>
                    <a:pt x="70382" y="170847"/>
                    <a:pt x="64268" y="170153"/>
                    <a:pt x="58324" y="168720"/>
                  </a:cubicBezTo>
                  <a:cubicBezTo>
                    <a:pt x="52380" y="167331"/>
                    <a:pt x="46608" y="165203"/>
                    <a:pt x="41006" y="162381"/>
                  </a:cubicBezTo>
                  <a:cubicBezTo>
                    <a:pt x="35362" y="159559"/>
                    <a:pt x="30316" y="156042"/>
                    <a:pt x="25741" y="151831"/>
                  </a:cubicBezTo>
                  <a:cubicBezTo>
                    <a:pt x="21166" y="147619"/>
                    <a:pt x="17189" y="142713"/>
                    <a:pt x="13683" y="137112"/>
                  </a:cubicBezTo>
                  <a:cubicBezTo>
                    <a:pt x="10177" y="131511"/>
                    <a:pt x="7568" y="125346"/>
                    <a:pt x="5815" y="118616"/>
                  </a:cubicBezTo>
                  <a:cubicBezTo>
                    <a:pt x="4105" y="111887"/>
                    <a:pt x="3207" y="104636"/>
                    <a:pt x="3207" y="96821"/>
                  </a:cubicBezTo>
                  <a:lnTo>
                    <a:pt x="3207" y="13112"/>
                  </a:lnTo>
                  <a:cubicBezTo>
                    <a:pt x="3207" y="11549"/>
                    <a:pt x="3464" y="10203"/>
                    <a:pt x="4019" y="8944"/>
                  </a:cubicBezTo>
                  <a:cubicBezTo>
                    <a:pt x="4575" y="7685"/>
                    <a:pt x="5388" y="6643"/>
                    <a:pt x="6499" y="5731"/>
                  </a:cubicBezTo>
                  <a:cubicBezTo>
                    <a:pt x="7526" y="4906"/>
                    <a:pt x="8637" y="4298"/>
                    <a:pt x="9877" y="3864"/>
                  </a:cubicBezTo>
                  <a:cubicBezTo>
                    <a:pt x="11075" y="3473"/>
                    <a:pt x="12357" y="3256"/>
                    <a:pt x="13769" y="3256"/>
                  </a:cubicBezTo>
                  <a:cubicBezTo>
                    <a:pt x="15222" y="3256"/>
                    <a:pt x="16591" y="3473"/>
                    <a:pt x="17831" y="3908"/>
                  </a:cubicBezTo>
                  <a:cubicBezTo>
                    <a:pt x="19114" y="4342"/>
                    <a:pt x="20268" y="4993"/>
                    <a:pt x="21294" y="5861"/>
                  </a:cubicBezTo>
                  <a:cubicBezTo>
                    <a:pt x="22363" y="6773"/>
                    <a:pt x="23176" y="7859"/>
                    <a:pt x="23732" y="9118"/>
                  </a:cubicBezTo>
                  <a:cubicBezTo>
                    <a:pt x="24245" y="10333"/>
                    <a:pt x="24544" y="11766"/>
                    <a:pt x="24544" y="13286"/>
                  </a:cubicBezTo>
                  <a:lnTo>
                    <a:pt x="24544" y="96734"/>
                  </a:lnTo>
                  <a:cubicBezTo>
                    <a:pt x="24544" y="102378"/>
                    <a:pt x="25143" y="107588"/>
                    <a:pt x="26383" y="112408"/>
                  </a:cubicBezTo>
                  <a:cubicBezTo>
                    <a:pt x="27580" y="117184"/>
                    <a:pt x="29419" y="121569"/>
                    <a:pt x="31856" y="125520"/>
                  </a:cubicBezTo>
                  <a:cubicBezTo>
                    <a:pt x="34293" y="129471"/>
                    <a:pt x="37115" y="132987"/>
                    <a:pt x="40365" y="135983"/>
                  </a:cubicBezTo>
                  <a:cubicBezTo>
                    <a:pt x="43572" y="138979"/>
                    <a:pt x="47164" y="141497"/>
                    <a:pt x="51140" y="143494"/>
                  </a:cubicBezTo>
                  <a:cubicBezTo>
                    <a:pt x="55117" y="145535"/>
                    <a:pt x="59265" y="147055"/>
                    <a:pt x="63541" y="148053"/>
                  </a:cubicBezTo>
                  <a:cubicBezTo>
                    <a:pt x="67774" y="149052"/>
                    <a:pt x="72178" y="149573"/>
                    <a:pt x="76711" y="149573"/>
                  </a:cubicBezTo>
                  <a:cubicBezTo>
                    <a:pt x="85733" y="149573"/>
                    <a:pt x="94285" y="147532"/>
                    <a:pt x="102281" y="143451"/>
                  </a:cubicBezTo>
                  <a:cubicBezTo>
                    <a:pt x="106257" y="141410"/>
                    <a:pt x="109849" y="138936"/>
                    <a:pt x="113056" y="135940"/>
                  </a:cubicBezTo>
                  <a:cubicBezTo>
                    <a:pt x="116263" y="132944"/>
                    <a:pt x="119085" y="129427"/>
                    <a:pt x="121565" y="125476"/>
                  </a:cubicBezTo>
                  <a:cubicBezTo>
                    <a:pt x="124003" y="121525"/>
                    <a:pt x="125841" y="117140"/>
                    <a:pt x="127038" y="112364"/>
                  </a:cubicBezTo>
                  <a:cubicBezTo>
                    <a:pt x="128278" y="107588"/>
                    <a:pt x="128877" y="102335"/>
                    <a:pt x="128877" y="96691"/>
                  </a:cubicBezTo>
                  <a:lnTo>
                    <a:pt x="128877" y="13980"/>
                  </a:lnTo>
                  <a:lnTo>
                    <a:pt x="128877" y="13980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D7A142F3-54C8-4CB7-982A-3D27F2E4701B}"/>
                </a:ext>
              </a:extLst>
            </p:cNvPr>
            <p:cNvSpPr/>
            <p:nvPr/>
          </p:nvSpPr>
          <p:spPr>
            <a:xfrm>
              <a:off x="1687669" y="376849"/>
              <a:ext cx="153934" cy="217087"/>
            </a:xfrm>
            <a:custGeom>
              <a:avLst/>
              <a:gdLst>
                <a:gd name="connsiteX0" fmla="*/ 81628 w 153934"/>
                <a:gd name="connsiteY0" fmla="*/ 51450 h 217086"/>
                <a:gd name="connsiteX1" fmla="*/ 111046 w 153934"/>
                <a:gd name="connsiteY1" fmla="*/ 58049 h 217086"/>
                <a:gd name="connsiteX2" fmla="*/ 131272 w 153934"/>
                <a:gd name="connsiteY2" fmla="*/ 76936 h 217086"/>
                <a:gd name="connsiteX3" fmla="*/ 131272 w 153934"/>
                <a:gd name="connsiteY3" fmla="*/ 14284 h 217086"/>
                <a:gd name="connsiteX4" fmla="*/ 134650 w 153934"/>
                <a:gd name="connsiteY4" fmla="*/ 6252 h 217086"/>
                <a:gd name="connsiteX5" fmla="*/ 142603 w 153934"/>
                <a:gd name="connsiteY5" fmla="*/ 3256 h 217086"/>
                <a:gd name="connsiteX6" fmla="*/ 150428 w 153934"/>
                <a:gd name="connsiteY6" fmla="*/ 6252 h 217086"/>
                <a:gd name="connsiteX7" fmla="*/ 153635 w 153934"/>
                <a:gd name="connsiteY7" fmla="*/ 14284 h 217086"/>
                <a:gd name="connsiteX8" fmla="*/ 153635 w 153934"/>
                <a:gd name="connsiteY8" fmla="*/ 202499 h 217086"/>
                <a:gd name="connsiteX9" fmla="*/ 150556 w 153934"/>
                <a:gd name="connsiteY9" fmla="*/ 210531 h 217086"/>
                <a:gd name="connsiteX10" fmla="*/ 142304 w 153934"/>
                <a:gd name="connsiteY10" fmla="*/ 213527 h 217086"/>
                <a:gd name="connsiteX11" fmla="*/ 131870 w 153934"/>
                <a:gd name="connsiteY11" fmla="*/ 202499 h 217086"/>
                <a:gd name="connsiteX12" fmla="*/ 131870 w 153934"/>
                <a:gd name="connsiteY12" fmla="*/ 189604 h 217086"/>
                <a:gd name="connsiteX13" fmla="*/ 110747 w 153934"/>
                <a:gd name="connsiteY13" fmla="*/ 210053 h 217086"/>
                <a:gd name="connsiteX14" fmla="*/ 81628 w 153934"/>
                <a:gd name="connsiteY14" fmla="*/ 216653 h 217086"/>
                <a:gd name="connsiteX15" fmla="*/ 42118 w 153934"/>
                <a:gd name="connsiteY15" fmla="*/ 206754 h 217086"/>
                <a:gd name="connsiteX16" fmla="*/ 13769 w 153934"/>
                <a:gd name="connsiteY16" fmla="*/ 177968 h 217086"/>
                <a:gd name="connsiteX17" fmla="*/ 3207 w 153934"/>
                <a:gd name="connsiteY17" fmla="*/ 132640 h 217086"/>
                <a:gd name="connsiteX18" fmla="*/ 11032 w 153934"/>
                <a:gd name="connsiteY18" fmla="*/ 95952 h 217086"/>
                <a:gd name="connsiteX19" fmla="*/ 36474 w 153934"/>
                <a:gd name="connsiteY19" fmla="*/ 64301 h 217086"/>
                <a:gd name="connsiteX20" fmla="*/ 81671 w 153934"/>
                <a:gd name="connsiteY20" fmla="*/ 51406 h 217086"/>
                <a:gd name="connsiteX21" fmla="*/ 81671 w 153934"/>
                <a:gd name="connsiteY21" fmla="*/ 51406 h 217086"/>
                <a:gd name="connsiteX22" fmla="*/ 83467 w 153934"/>
                <a:gd name="connsiteY22" fmla="*/ 194987 h 217086"/>
                <a:gd name="connsiteX23" fmla="*/ 117631 w 153934"/>
                <a:gd name="connsiteY23" fmla="*/ 180833 h 217086"/>
                <a:gd name="connsiteX24" fmla="*/ 131272 w 153934"/>
                <a:gd name="connsiteY24" fmla="*/ 146534 h 217086"/>
                <a:gd name="connsiteX25" fmla="*/ 131272 w 153934"/>
                <a:gd name="connsiteY25" fmla="*/ 121656 h 217086"/>
                <a:gd name="connsiteX26" fmla="*/ 117460 w 153934"/>
                <a:gd name="connsiteY26" fmla="*/ 87660 h 217086"/>
                <a:gd name="connsiteX27" fmla="*/ 82526 w 153934"/>
                <a:gd name="connsiteY27" fmla="*/ 73158 h 217086"/>
                <a:gd name="connsiteX28" fmla="*/ 48660 w 153934"/>
                <a:gd name="connsiteY28" fmla="*/ 82754 h 217086"/>
                <a:gd name="connsiteX29" fmla="*/ 30744 w 153934"/>
                <a:gd name="connsiteY29" fmla="*/ 105895 h 217086"/>
                <a:gd name="connsiteX30" fmla="*/ 25527 w 153934"/>
                <a:gd name="connsiteY30" fmla="*/ 131685 h 217086"/>
                <a:gd name="connsiteX31" fmla="*/ 34721 w 153934"/>
                <a:gd name="connsiteY31" fmla="*/ 168503 h 217086"/>
                <a:gd name="connsiteX32" fmla="*/ 57255 w 153934"/>
                <a:gd name="connsiteY32" fmla="*/ 188822 h 217086"/>
                <a:gd name="connsiteX33" fmla="*/ 83424 w 153934"/>
                <a:gd name="connsiteY33" fmla="*/ 194944 h 217086"/>
                <a:gd name="connsiteX34" fmla="*/ 83424 w 153934"/>
                <a:gd name="connsiteY34" fmla="*/ 194944 h 21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3934" h="217086">
                  <a:moveTo>
                    <a:pt x="81628" y="51450"/>
                  </a:moveTo>
                  <a:cubicBezTo>
                    <a:pt x="92275" y="51450"/>
                    <a:pt x="102067" y="53620"/>
                    <a:pt x="111046" y="58049"/>
                  </a:cubicBezTo>
                  <a:cubicBezTo>
                    <a:pt x="120026" y="62478"/>
                    <a:pt x="126782" y="68773"/>
                    <a:pt x="131272" y="76936"/>
                  </a:cubicBezTo>
                  <a:lnTo>
                    <a:pt x="131272" y="14284"/>
                  </a:lnTo>
                  <a:cubicBezTo>
                    <a:pt x="131272" y="10941"/>
                    <a:pt x="132383" y="8249"/>
                    <a:pt x="134650" y="6252"/>
                  </a:cubicBezTo>
                  <a:cubicBezTo>
                    <a:pt x="136916" y="4255"/>
                    <a:pt x="139524" y="3256"/>
                    <a:pt x="142603" y="3256"/>
                  </a:cubicBezTo>
                  <a:cubicBezTo>
                    <a:pt x="145682" y="3256"/>
                    <a:pt x="148290" y="4255"/>
                    <a:pt x="150428" y="6252"/>
                  </a:cubicBezTo>
                  <a:cubicBezTo>
                    <a:pt x="152566" y="8249"/>
                    <a:pt x="153635" y="10898"/>
                    <a:pt x="153635" y="14284"/>
                  </a:cubicBezTo>
                  <a:lnTo>
                    <a:pt x="153635" y="202499"/>
                  </a:lnTo>
                  <a:cubicBezTo>
                    <a:pt x="153635" y="205842"/>
                    <a:pt x="152609" y="208534"/>
                    <a:pt x="150556" y="210531"/>
                  </a:cubicBezTo>
                  <a:cubicBezTo>
                    <a:pt x="148504" y="212528"/>
                    <a:pt x="145767" y="213527"/>
                    <a:pt x="142304" y="213527"/>
                  </a:cubicBezTo>
                  <a:cubicBezTo>
                    <a:pt x="135377" y="213527"/>
                    <a:pt x="131870" y="209836"/>
                    <a:pt x="131870" y="202499"/>
                  </a:cubicBezTo>
                  <a:lnTo>
                    <a:pt x="131870" y="189604"/>
                  </a:lnTo>
                  <a:cubicBezTo>
                    <a:pt x="126953" y="198852"/>
                    <a:pt x="119940" y="205668"/>
                    <a:pt x="110747" y="210053"/>
                  </a:cubicBezTo>
                  <a:cubicBezTo>
                    <a:pt x="101554" y="214438"/>
                    <a:pt x="91847" y="216653"/>
                    <a:pt x="81628" y="216653"/>
                  </a:cubicBezTo>
                  <a:cubicBezTo>
                    <a:pt x="67132" y="216653"/>
                    <a:pt x="53963" y="213353"/>
                    <a:pt x="42118" y="206754"/>
                  </a:cubicBezTo>
                  <a:cubicBezTo>
                    <a:pt x="30274" y="200154"/>
                    <a:pt x="20824" y="190559"/>
                    <a:pt x="13769" y="177968"/>
                  </a:cubicBezTo>
                  <a:cubicBezTo>
                    <a:pt x="6713" y="165377"/>
                    <a:pt x="3207" y="150268"/>
                    <a:pt x="3207" y="132640"/>
                  </a:cubicBezTo>
                  <a:cubicBezTo>
                    <a:pt x="3207" y="120700"/>
                    <a:pt x="5815" y="108457"/>
                    <a:pt x="11032" y="95952"/>
                  </a:cubicBezTo>
                  <a:cubicBezTo>
                    <a:pt x="16249" y="83492"/>
                    <a:pt x="24715" y="72941"/>
                    <a:pt x="36474" y="64301"/>
                  </a:cubicBezTo>
                  <a:cubicBezTo>
                    <a:pt x="48233" y="55705"/>
                    <a:pt x="63284" y="51406"/>
                    <a:pt x="81671" y="51406"/>
                  </a:cubicBezTo>
                  <a:lnTo>
                    <a:pt x="81671" y="51406"/>
                  </a:lnTo>
                  <a:close/>
                  <a:moveTo>
                    <a:pt x="83467" y="194987"/>
                  </a:moveTo>
                  <a:cubicBezTo>
                    <a:pt x="97150" y="194163"/>
                    <a:pt x="108524" y="189430"/>
                    <a:pt x="117631" y="180833"/>
                  </a:cubicBezTo>
                  <a:cubicBezTo>
                    <a:pt x="126696" y="172237"/>
                    <a:pt x="131272" y="160775"/>
                    <a:pt x="131272" y="146534"/>
                  </a:cubicBezTo>
                  <a:lnTo>
                    <a:pt x="131272" y="121656"/>
                  </a:lnTo>
                  <a:cubicBezTo>
                    <a:pt x="131272" y="108022"/>
                    <a:pt x="126696" y="96691"/>
                    <a:pt x="117460" y="87660"/>
                  </a:cubicBezTo>
                  <a:cubicBezTo>
                    <a:pt x="108267" y="78629"/>
                    <a:pt x="96636" y="73810"/>
                    <a:pt x="82526" y="73158"/>
                  </a:cubicBezTo>
                  <a:cubicBezTo>
                    <a:pt x="68415" y="73158"/>
                    <a:pt x="57127" y="76371"/>
                    <a:pt x="48660" y="82754"/>
                  </a:cubicBezTo>
                  <a:cubicBezTo>
                    <a:pt x="40194" y="89136"/>
                    <a:pt x="34208" y="96864"/>
                    <a:pt x="30744" y="105895"/>
                  </a:cubicBezTo>
                  <a:cubicBezTo>
                    <a:pt x="27281" y="114926"/>
                    <a:pt x="25527" y="123522"/>
                    <a:pt x="25527" y="131685"/>
                  </a:cubicBezTo>
                  <a:cubicBezTo>
                    <a:pt x="25527" y="146794"/>
                    <a:pt x="28606" y="159081"/>
                    <a:pt x="34721" y="168503"/>
                  </a:cubicBezTo>
                  <a:cubicBezTo>
                    <a:pt x="40835" y="177924"/>
                    <a:pt x="48361" y="184698"/>
                    <a:pt x="57255" y="188822"/>
                  </a:cubicBezTo>
                  <a:cubicBezTo>
                    <a:pt x="66149" y="192903"/>
                    <a:pt x="74872" y="194944"/>
                    <a:pt x="83424" y="194944"/>
                  </a:cubicBezTo>
                  <a:lnTo>
                    <a:pt x="83424" y="194944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3573F6C1-6DB7-42DE-A09A-123927100527}"/>
                </a:ext>
              </a:extLst>
            </p:cNvPr>
            <p:cNvSpPr/>
            <p:nvPr/>
          </p:nvSpPr>
          <p:spPr>
            <a:xfrm>
              <a:off x="1859049" y="424087"/>
              <a:ext cx="166762" cy="169328"/>
            </a:xfrm>
            <a:custGeom>
              <a:avLst/>
              <a:gdLst>
                <a:gd name="connsiteX0" fmla="*/ 3848 w 166762"/>
                <a:gd name="connsiteY0" fmla="*/ 18409 h 169327"/>
                <a:gd name="connsiteX1" fmla="*/ 3207 w 166762"/>
                <a:gd name="connsiteY1" fmla="*/ 14545 h 169327"/>
                <a:gd name="connsiteX2" fmla="*/ 6970 w 166762"/>
                <a:gd name="connsiteY2" fmla="*/ 6469 h 169327"/>
                <a:gd name="connsiteX3" fmla="*/ 15736 w 166762"/>
                <a:gd name="connsiteY3" fmla="*/ 3256 h 169327"/>
                <a:gd name="connsiteX4" fmla="*/ 21551 w 166762"/>
                <a:gd name="connsiteY4" fmla="*/ 4863 h 169327"/>
                <a:gd name="connsiteX5" fmla="*/ 25485 w 166762"/>
                <a:gd name="connsiteY5" fmla="*/ 9725 h 169327"/>
                <a:gd name="connsiteX6" fmla="*/ 85434 w 166762"/>
                <a:gd name="connsiteY6" fmla="*/ 132640 h 169327"/>
                <a:gd name="connsiteX7" fmla="*/ 146024 w 166762"/>
                <a:gd name="connsiteY7" fmla="*/ 9422 h 169327"/>
                <a:gd name="connsiteX8" fmla="*/ 149958 w 166762"/>
                <a:gd name="connsiteY8" fmla="*/ 4906 h 169327"/>
                <a:gd name="connsiteX9" fmla="*/ 155773 w 166762"/>
                <a:gd name="connsiteY9" fmla="*/ 3300 h 169327"/>
                <a:gd name="connsiteX10" fmla="*/ 163769 w 166762"/>
                <a:gd name="connsiteY10" fmla="*/ 6035 h 169327"/>
                <a:gd name="connsiteX11" fmla="*/ 167403 w 166762"/>
                <a:gd name="connsiteY11" fmla="*/ 13286 h 169327"/>
                <a:gd name="connsiteX12" fmla="*/ 166463 w 166762"/>
                <a:gd name="connsiteY12" fmla="*/ 17497 h 169327"/>
                <a:gd name="connsiteX13" fmla="*/ 95525 w 166762"/>
                <a:gd name="connsiteY13" fmla="*/ 162338 h 169327"/>
                <a:gd name="connsiteX14" fmla="*/ 90992 w 166762"/>
                <a:gd name="connsiteY14" fmla="*/ 167808 h 169327"/>
                <a:gd name="connsiteX15" fmla="*/ 84878 w 166762"/>
                <a:gd name="connsiteY15" fmla="*/ 169762 h 169327"/>
                <a:gd name="connsiteX16" fmla="*/ 74829 w 166762"/>
                <a:gd name="connsiteY16" fmla="*/ 162685 h 169327"/>
                <a:gd name="connsiteX17" fmla="*/ 3891 w 166762"/>
                <a:gd name="connsiteY17" fmla="*/ 18496 h 169327"/>
                <a:gd name="connsiteX18" fmla="*/ 3891 w 166762"/>
                <a:gd name="connsiteY18" fmla="*/ 18496 h 16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762" h="169327">
                  <a:moveTo>
                    <a:pt x="3848" y="18409"/>
                  </a:moveTo>
                  <a:cubicBezTo>
                    <a:pt x="3421" y="17541"/>
                    <a:pt x="3207" y="16238"/>
                    <a:pt x="3207" y="14545"/>
                  </a:cubicBezTo>
                  <a:cubicBezTo>
                    <a:pt x="3207" y="11332"/>
                    <a:pt x="4447" y="8640"/>
                    <a:pt x="6970" y="6469"/>
                  </a:cubicBezTo>
                  <a:cubicBezTo>
                    <a:pt x="9493" y="4298"/>
                    <a:pt x="12400" y="3256"/>
                    <a:pt x="15736" y="3256"/>
                  </a:cubicBezTo>
                  <a:cubicBezTo>
                    <a:pt x="17831" y="3256"/>
                    <a:pt x="19755" y="3777"/>
                    <a:pt x="21551" y="4863"/>
                  </a:cubicBezTo>
                  <a:cubicBezTo>
                    <a:pt x="23347" y="5948"/>
                    <a:pt x="24630" y="7555"/>
                    <a:pt x="25485" y="9725"/>
                  </a:cubicBezTo>
                  <a:lnTo>
                    <a:pt x="85434" y="132640"/>
                  </a:lnTo>
                  <a:lnTo>
                    <a:pt x="146024" y="9422"/>
                  </a:lnTo>
                  <a:cubicBezTo>
                    <a:pt x="146879" y="7468"/>
                    <a:pt x="148162" y="5992"/>
                    <a:pt x="149958" y="4906"/>
                  </a:cubicBezTo>
                  <a:cubicBezTo>
                    <a:pt x="151753" y="3821"/>
                    <a:pt x="153678" y="3300"/>
                    <a:pt x="155773" y="3300"/>
                  </a:cubicBezTo>
                  <a:cubicBezTo>
                    <a:pt x="158723" y="3300"/>
                    <a:pt x="161374" y="4211"/>
                    <a:pt x="163769" y="6035"/>
                  </a:cubicBezTo>
                  <a:cubicBezTo>
                    <a:pt x="166163" y="7859"/>
                    <a:pt x="167403" y="10290"/>
                    <a:pt x="167403" y="13286"/>
                  </a:cubicBezTo>
                  <a:cubicBezTo>
                    <a:pt x="167403" y="14371"/>
                    <a:pt x="167104" y="15761"/>
                    <a:pt x="166463" y="17497"/>
                  </a:cubicBezTo>
                  <a:lnTo>
                    <a:pt x="95525" y="162338"/>
                  </a:lnTo>
                  <a:cubicBezTo>
                    <a:pt x="94499" y="164726"/>
                    <a:pt x="92959" y="166549"/>
                    <a:pt x="90992" y="167808"/>
                  </a:cubicBezTo>
                  <a:cubicBezTo>
                    <a:pt x="88983" y="169111"/>
                    <a:pt x="86973" y="169762"/>
                    <a:pt x="84878" y="169762"/>
                  </a:cubicBezTo>
                  <a:cubicBezTo>
                    <a:pt x="80901" y="169762"/>
                    <a:pt x="77566" y="167417"/>
                    <a:pt x="74829" y="162685"/>
                  </a:cubicBezTo>
                  <a:lnTo>
                    <a:pt x="3891" y="18496"/>
                  </a:lnTo>
                  <a:lnTo>
                    <a:pt x="3891" y="184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A065266C-FDF3-4299-B44B-4E3892A5E9D7}"/>
                </a:ext>
              </a:extLst>
            </p:cNvPr>
            <p:cNvSpPr/>
            <p:nvPr/>
          </p:nvSpPr>
          <p:spPr>
            <a:xfrm>
              <a:off x="1196405" y="424738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315BC6EF-5C50-4046-AD3A-AA59638243ED}"/>
                </a:ext>
              </a:extLst>
            </p:cNvPr>
            <p:cNvSpPr/>
            <p:nvPr/>
          </p:nvSpPr>
          <p:spPr>
            <a:xfrm>
              <a:off x="1271020" y="452265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CC49E6CF-FAF3-4DF9-9266-9F43CD79392A}"/>
                </a:ext>
              </a:extLst>
            </p:cNvPr>
            <p:cNvSpPr/>
            <p:nvPr/>
          </p:nvSpPr>
          <p:spPr>
            <a:xfrm>
              <a:off x="2131812" y="418659"/>
              <a:ext cx="838086" cy="230112"/>
            </a:xfrm>
            <a:custGeom>
              <a:avLst/>
              <a:gdLst>
                <a:gd name="connsiteX0" fmla="*/ 152780 w 838086"/>
                <a:gd name="connsiteY0" fmla="*/ 160514 h 230112"/>
                <a:gd name="connsiteX1" fmla="*/ 142945 w 838086"/>
                <a:gd name="connsiteY1" fmla="*/ 197853 h 230112"/>
                <a:gd name="connsiteX2" fmla="*/ 116007 w 838086"/>
                <a:gd name="connsiteY2" fmla="*/ 221125 h 230112"/>
                <a:gd name="connsiteX3" fmla="*/ 77694 w 838086"/>
                <a:gd name="connsiteY3" fmla="*/ 228940 h 230112"/>
                <a:gd name="connsiteX4" fmla="*/ 45240 w 838086"/>
                <a:gd name="connsiteY4" fmla="*/ 224251 h 230112"/>
                <a:gd name="connsiteX5" fmla="*/ 19242 w 838086"/>
                <a:gd name="connsiteY5" fmla="*/ 208317 h 230112"/>
                <a:gd name="connsiteX6" fmla="*/ 17104 w 838086"/>
                <a:gd name="connsiteY6" fmla="*/ 203931 h 230112"/>
                <a:gd name="connsiteX7" fmla="*/ 18643 w 838086"/>
                <a:gd name="connsiteY7" fmla="*/ 200502 h 230112"/>
                <a:gd name="connsiteX8" fmla="*/ 22320 w 838086"/>
                <a:gd name="connsiteY8" fmla="*/ 199242 h 230112"/>
                <a:gd name="connsiteX9" fmla="*/ 26297 w 838086"/>
                <a:gd name="connsiteY9" fmla="*/ 200502 h 230112"/>
                <a:gd name="connsiteX10" fmla="*/ 50756 w 838086"/>
                <a:gd name="connsiteY10" fmla="*/ 214569 h 230112"/>
                <a:gd name="connsiteX11" fmla="*/ 77694 w 838086"/>
                <a:gd name="connsiteY11" fmla="*/ 218346 h 230112"/>
                <a:gd name="connsiteX12" fmla="*/ 109849 w 838086"/>
                <a:gd name="connsiteY12" fmla="*/ 211920 h 230112"/>
                <a:gd name="connsiteX13" fmla="*/ 133239 w 838086"/>
                <a:gd name="connsiteY13" fmla="*/ 192382 h 230112"/>
                <a:gd name="connsiteX14" fmla="*/ 142004 w 838086"/>
                <a:gd name="connsiteY14" fmla="*/ 160514 h 230112"/>
                <a:gd name="connsiteX15" fmla="*/ 142004 w 838086"/>
                <a:gd name="connsiteY15" fmla="*/ 131468 h 230112"/>
                <a:gd name="connsiteX16" fmla="*/ 118444 w 838086"/>
                <a:gd name="connsiteY16" fmla="*/ 158951 h 230112"/>
                <a:gd name="connsiteX17" fmla="*/ 82611 w 838086"/>
                <a:gd name="connsiteY17" fmla="*/ 168633 h 230112"/>
                <a:gd name="connsiteX18" fmla="*/ 43529 w 838086"/>
                <a:gd name="connsiteY18" fmla="*/ 159255 h 230112"/>
                <a:gd name="connsiteX19" fmla="*/ 14282 w 838086"/>
                <a:gd name="connsiteY19" fmla="*/ 131598 h 230112"/>
                <a:gd name="connsiteX20" fmla="*/ 3207 w 838086"/>
                <a:gd name="connsiteY20" fmla="*/ 88007 h 230112"/>
                <a:gd name="connsiteX21" fmla="*/ 15821 w 838086"/>
                <a:gd name="connsiteY21" fmla="*/ 40031 h 230112"/>
                <a:gd name="connsiteX22" fmla="*/ 52124 w 838086"/>
                <a:gd name="connsiteY22" fmla="*/ 9248 h 230112"/>
                <a:gd name="connsiteX23" fmla="*/ 81371 w 838086"/>
                <a:gd name="connsiteY23" fmla="*/ 3300 h 230112"/>
                <a:gd name="connsiteX24" fmla="*/ 119556 w 838086"/>
                <a:gd name="connsiteY24" fmla="*/ 14241 h 230112"/>
                <a:gd name="connsiteX25" fmla="*/ 142004 w 838086"/>
                <a:gd name="connsiteY25" fmla="*/ 42028 h 230112"/>
                <a:gd name="connsiteX26" fmla="*/ 142004 w 838086"/>
                <a:gd name="connsiteY26" fmla="*/ 11071 h 230112"/>
                <a:gd name="connsiteX27" fmla="*/ 147221 w 838086"/>
                <a:gd name="connsiteY27" fmla="*/ 5471 h 230112"/>
                <a:gd name="connsiteX28" fmla="*/ 151240 w 838086"/>
                <a:gd name="connsiteY28" fmla="*/ 7034 h 230112"/>
                <a:gd name="connsiteX29" fmla="*/ 152780 w 838086"/>
                <a:gd name="connsiteY29" fmla="*/ 11071 h 230112"/>
                <a:gd name="connsiteX30" fmla="*/ 152780 w 838086"/>
                <a:gd name="connsiteY30" fmla="*/ 160427 h 230112"/>
                <a:gd name="connsiteX31" fmla="*/ 110020 w 838086"/>
                <a:gd name="connsiteY31" fmla="*/ 21448 h 230112"/>
                <a:gd name="connsiteX32" fmla="*/ 78934 w 838086"/>
                <a:gd name="connsiteY32" fmla="*/ 14241 h 230112"/>
                <a:gd name="connsiteX33" fmla="*/ 41092 w 838086"/>
                <a:gd name="connsiteY33" fmla="*/ 28308 h 230112"/>
                <a:gd name="connsiteX34" fmla="*/ 20610 w 838086"/>
                <a:gd name="connsiteY34" fmla="*/ 54576 h 230112"/>
                <a:gd name="connsiteX35" fmla="*/ 13982 w 838086"/>
                <a:gd name="connsiteY35" fmla="*/ 87399 h 230112"/>
                <a:gd name="connsiteX36" fmla="*/ 21978 w 838086"/>
                <a:gd name="connsiteY36" fmla="*/ 123045 h 230112"/>
                <a:gd name="connsiteX37" fmla="*/ 45539 w 838086"/>
                <a:gd name="connsiteY37" fmla="*/ 148357 h 230112"/>
                <a:gd name="connsiteX38" fmla="*/ 82611 w 838086"/>
                <a:gd name="connsiteY38" fmla="*/ 157735 h 230112"/>
                <a:gd name="connsiteX39" fmla="*/ 113099 w 838086"/>
                <a:gd name="connsiteY39" fmla="*/ 149920 h 230112"/>
                <a:gd name="connsiteX40" fmla="*/ 134350 w 838086"/>
                <a:gd name="connsiteY40" fmla="*/ 128993 h 230112"/>
                <a:gd name="connsiteX41" fmla="*/ 142047 w 838086"/>
                <a:gd name="connsiteY41" fmla="*/ 100251 h 230112"/>
                <a:gd name="connsiteX42" fmla="*/ 142047 w 838086"/>
                <a:gd name="connsiteY42" fmla="*/ 73071 h 230112"/>
                <a:gd name="connsiteX43" fmla="*/ 133752 w 838086"/>
                <a:gd name="connsiteY43" fmla="*/ 42462 h 230112"/>
                <a:gd name="connsiteX44" fmla="*/ 110063 w 838086"/>
                <a:gd name="connsiteY44" fmla="*/ 21535 h 230112"/>
                <a:gd name="connsiteX45" fmla="*/ 213755 w 838086"/>
                <a:gd name="connsiteY45" fmla="*/ 46457 h 230112"/>
                <a:gd name="connsiteX46" fmla="*/ 234365 w 838086"/>
                <a:gd name="connsiteY46" fmla="*/ 17541 h 230112"/>
                <a:gd name="connsiteX47" fmla="*/ 269470 w 838086"/>
                <a:gd name="connsiteY47" fmla="*/ 6469 h 230112"/>
                <a:gd name="connsiteX48" fmla="*/ 275029 w 838086"/>
                <a:gd name="connsiteY48" fmla="*/ 11766 h 230112"/>
                <a:gd name="connsiteX49" fmla="*/ 269470 w 838086"/>
                <a:gd name="connsiteY49" fmla="*/ 17063 h 230112"/>
                <a:gd name="connsiteX50" fmla="*/ 227780 w 838086"/>
                <a:gd name="connsiteY50" fmla="*/ 37513 h 230112"/>
                <a:gd name="connsiteX51" fmla="*/ 213798 w 838086"/>
                <a:gd name="connsiteY51" fmla="*/ 88919 h 230112"/>
                <a:gd name="connsiteX52" fmla="*/ 213798 w 838086"/>
                <a:gd name="connsiteY52" fmla="*/ 159559 h 230112"/>
                <a:gd name="connsiteX53" fmla="*/ 212258 w 838086"/>
                <a:gd name="connsiteY53" fmla="*/ 163640 h 230112"/>
                <a:gd name="connsiteX54" fmla="*/ 208581 w 838086"/>
                <a:gd name="connsiteY54" fmla="*/ 165203 h 230112"/>
                <a:gd name="connsiteX55" fmla="*/ 204561 w 838086"/>
                <a:gd name="connsiteY55" fmla="*/ 163640 h 230112"/>
                <a:gd name="connsiteX56" fmla="*/ 203022 w 838086"/>
                <a:gd name="connsiteY56" fmla="*/ 159559 h 230112"/>
                <a:gd name="connsiteX57" fmla="*/ 203022 w 838086"/>
                <a:gd name="connsiteY57" fmla="*/ 11766 h 230112"/>
                <a:gd name="connsiteX58" fmla="*/ 204561 w 838086"/>
                <a:gd name="connsiteY58" fmla="*/ 8032 h 230112"/>
                <a:gd name="connsiteX59" fmla="*/ 208581 w 838086"/>
                <a:gd name="connsiteY59" fmla="*/ 6469 h 230112"/>
                <a:gd name="connsiteX60" fmla="*/ 212258 w 838086"/>
                <a:gd name="connsiteY60" fmla="*/ 8032 h 230112"/>
                <a:gd name="connsiteX61" fmla="*/ 213798 w 838086"/>
                <a:gd name="connsiteY61" fmla="*/ 11766 h 230112"/>
                <a:gd name="connsiteX62" fmla="*/ 213798 w 838086"/>
                <a:gd name="connsiteY62" fmla="*/ 46457 h 230112"/>
                <a:gd name="connsiteX63" fmla="*/ 369784 w 838086"/>
                <a:gd name="connsiteY63" fmla="*/ 168633 h 230112"/>
                <a:gd name="connsiteX64" fmla="*/ 335619 w 838086"/>
                <a:gd name="connsiteY64" fmla="*/ 161426 h 230112"/>
                <a:gd name="connsiteX65" fmla="*/ 308510 w 838086"/>
                <a:gd name="connsiteY65" fmla="*/ 140803 h 230112"/>
                <a:gd name="connsiteX66" fmla="*/ 290038 w 838086"/>
                <a:gd name="connsiteY66" fmla="*/ 86097 h 230112"/>
                <a:gd name="connsiteX67" fmla="*/ 296794 w 838086"/>
                <a:gd name="connsiteY67" fmla="*/ 51710 h 230112"/>
                <a:gd name="connsiteX68" fmla="*/ 316335 w 838086"/>
                <a:gd name="connsiteY68" fmla="*/ 23098 h 230112"/>
                <a:gd name="connsiteX69" fmla="*/ 346352 w 838086"/>
                <a:gd name="connsiteY69" fmla="*/ 6078 h 230112"/>
                <a:gd name="connsiteX70" fmla="*/ 369741 w 838086"/>
                <a:gd name="connsiteY70" fmla="*/ 3256 h 230112"/>
                <a:gd name="connsiteX71" fmla="*/ 392832 w 838086"/>
                <a:gd name="connsiteY71" fmla="*/ 6078 h 230112"/>
                <a:gd name="connsiteX72" fmla="*/ 432213 w 838086"/>
                <a:gd name="connsiteY72" fmla="*/ 33562 h 230112"/>
                <a:gd name="connsiteX73" fmla="*/ 449445 w 838086"/>
                <a:gd name="connsiteY73" fmla="*/ 80105 h 230112"/>
                <a:gd name="connsiteX74" fmla="*/ 430973 w 838086"/>
                <a:gd name="connsiteY74" fmla="*/ 140716 h 230112"/>
                <a:gd name="connsiteX75" fmla="*/ 403906 w 838086"/>
                <a:gd name="connsiteY75" fmla="*/ 161339 h 230112"/>
                <a:gd name="connsiteX76" fmla="*/ 369741 w 838086"/>
                <a:gd name="connsiteY76" fmla="*/ 168546 h 230112"/>
                <a:gd name="connsiteX77" fmla="*/ 389496 w 838086"/>
                <a:gd name="connsiteY77" fmla="*/ 16759 h 230112"/>
                <a:gd name="connsiteX78" fmla="*/ 369485 w 838086"/>
                <a:gd name="connsiteY78" fmla="*/ 14241 h 230112"/>
                <a:gd name="connsiteX79" fmla="*/ 350115 w 838086"/>
                <a:gd name="connsiteY79" fmla="*/ 16759 h 230112"/>
                <a:gd name="connsiteX80" fmla="*/ 314411 w 838086"/>
                <a:gd name="connsiteY80" fmla="*/ 43027 h 230112"/>
                <a:gd name="connsiteX81" fmla="*/ 301155 w 838086"/>
                <a:gd name="connsiteY81" fmla="*/ 87399 h 230112"/>
                <a:gd name="connsiteX82" fmla="*/ 305175 w 838086"/>
                <a:gd name="connsiteY82" fmla="*/ 112234 h 230112"/>
                <a:gd name="connsiteX83" fmla="*/ 317190 w 838086"/>
                <a:gd name="connsiteY83" fmla="*/ 133943 h 230112"/>
                <a:gd name="connsiteX84" fmla="*/ 340579 w 838086"/>
                <a:gd name="connsiteY84" fmla="*/ 151744 h 230112"/>
                <a:gd name="connsiteX85" fmla="*/ 369827 w 838086"/>
                <a:gd name="connsiteY85" fmla="*/ 157996 h 230112"/>
                <a:gd name="connsiteX86" fmla="*/ 399545 w 838086"/>
                <a:gd name="connsiteY86" fmla="*/ 151744 h 230112"/>
                <a:gd name="connsiteX87" fmla="*/ 423105 w 838086"/>
                <a:gd name="connsiteY87" fmla="*/ 133943 h 230112"/>
                <a:gd name="connsiteX88" fmla="*/ 435121 w 838086"/>
                <a:gd name="connsiteY88" fmla="*/ 112364 h 230112"/>
                <a:gd name="connsiteX89" fmla="*/ 439140 w 838086"/>
                <a:gd name="connsiteY89" fmla="*/ 87660 h 230112"/>
                <a:gd name="connsiteX90" fmla="*/ 425756 w 838086"/>
                <a:gd name="connsiteY90" fmla="*/ 43113 h 230112"/>
                <a:gd name="connsiteX91" fmla="*/ 389582 w 838086"/>
                <a:gd name="connsiteY91" fmla="*/ 16716 h 230112"/>
                <a:gd name="connsiteX92" fmla="*/ 499987 w 838086"/>
                <a:gd name="connsiteY92" fmla="*/ 100207 h 230112"/>
                <a:gd name="connsiteX93" fmla="*/ 508154 w 838086"/>
                <a:gd name="connsiteY93" fmla="*/ 129731 h 230112"/>
                <a:gd name="connsiteX94" fmla="*/ 529705 w 838086"/>
                <a:gd name="connsiteY94" fmla="*/ 150528 h 230112"/>
                <a:gd name="connsiteX95" fmla="*/ 558482 w 838086"/>
                <a:gd name="connsiteY95" fmla="*/ 158039 h 230112"/>
                <a:gd name="connsiteX96" fmla="*/ 590466 w 838086"/>
                <a:gd name="connsiteY96" fmla="*/ 149139 h 230112"/>
                <a:gd name="connsiteX97" fmla="*/ 616934 w 838086"/>
                <a:gd name="connsiteY97" fmla="*/ 123696 h 230112"/>
                <a:gd name="connsiteX98" fmla="*/ 627410 w 838086"/>
                <a:gd name="connsiteY98" fmla="*/ 85272 h 230112"/>
                <a:gd name="connsiteX99" fmla="*/ 627410 w 838086"/>
                <a:gd name="connsiteY99" fmla="*/ 12157 h 230112"/>
                <a:gd name="connsiteX100" fmla="*/ 632627 w 838086"/>
                <a:gd name="connsiteY100" fmla="*/ 6556 h 230112"/>
                <a:gd name="connsiteX101" fmla="*/ 636646 w 838086"/>
                <a:gd name="connsiteY101" fmla="*/ 8119 h 230112"/>
                <a:gd name="connsiteX102" fmla="*/ 638186 w 838086"/>
                <a:gd name="connsiteY102" fmla="*/ 12157 h 230112"/>
                <a:gd name="connsiteX103" fmla="*/ 638186 w 838086"/>
                <a:gd name="connsiteY103" fmla="*/ 160297 h 230112"/>
                <a:gd name="connsiteX104" fmla="*/ 636646 w 838086"/>
                <a:gd name="connsiteY104" fmla="*/ 164031 h 230112"/>
                <a:gd name="connsiteX105" fmla="*/ 632627 w 838086"/>
                <a:gd name="connsiteY105" fmla="*/ 165594 h 230112"/>
                <a:gd name="connsiteX106" fmla="*/ 627410 w 838086"/>
                <a:gd name="connsiteY106" fmla="*/ 159950 h 230112"/>
                <a:gd name="connsiteX107" fmla="*/ 627410 w 838086"/>
                <a:gd name="connsiteY107" fmla="*/ 116185 h 230112"/>
                <a:gd name="connsiteX108" fmla="*/ 611717 w 838086"/>
                <a:gd name="connsiteY108" fmla="*/ 145231 h 230112"/>
                <a:gd name="connsiteX109" fmla="*/ 586789 w 838086"/>
                <a:gd name="connsiteY109" fmla="*/ 162902 h 230112"/>
                <a:gd name="connsiteX110" fmla="*/ 559722 w 838086"/>
                <a:gd name="connsiteY110" fmla="*/ 168677 h 230112"/>
                <a:gd name="connsiteX111" fmla="*/ 525429 w 838086"/>
                <a:gd name="connsiteY111" fmla="*/ 160688 h 230112"/>
                <a:gd name="connsiteX112" fmla="*/ 499260 w 838086"/>
                <a:gd name="connsiteY112" fmla="*/ 137112 h 230112"/>
                <a:gd name="connsiteX113" fmla="*/ 489254 w 838086"/>
                <a:gd name="connsiteY113" fmla="*/ 100251 h 230112"/>
                <a:gd name="connsiteX114" fmla="*/ 489254 w 838086"/>
                <a:gd name="connsiteY114" fmla="*/ 12113 h 230112"/>
                <a:gd name="connsiteX115" fmla="*/ 494514 w 838086"/>
                <a:gd name="connsiteY115" fmla="*/ 6513 h 230112"/>
                <a:gd name="connsiteX116" fmla="*/ 498490 w 838086"/>
                <a:gd name="connsiteY116" fmla="*/ 8076 h 230112"/>
                <a:gd name="connsiteX117" fmla="*/ 500030 w 838086"/>
                <a:gd name="connsiteY117" fmla="*/ 12113 h 230112"/>
                <a:gd name="connsiteX118" fmla="*/ 500030 w 838086"/>
                <a:gd name="connsiteY118" fmla="*/ 100251 h 230112"/>
                <a:gd name="connsiteX119" fmla="*/ 791436 w 838086"/>
                <a:gd name="connsiteY119" fmla="*/ 163032 h 230112"/>
                <a:gd name="connsiteX120" fmla="*/ 758810 w 838086"/>
                <a:gd name="connsiteY120" fmla="*/ 168677 h 230112"/>
                <a:gd name="connsiteX121" fmla="*/ 722935 w 838086"/>
                <a:gd name="connsiteY121" fmla="*/ 158994 h 230112"/>
                <a:gd name="connsiteX122" fmla="*/ 699374 w 838086"/>
                <a:gd name="connsiteY122" fmla="*/ 131511 h 230112"/>
                <a:gd name="connsiteX123" fmla="*/ 699374 w 838086"/>
                <a:gd name="connsiteY123" fmla="*/ 221819 h 230112"/>
                <a:gd name="connsiteX124" fmla="*/ 694158 w 838086"/>
                <a:gd name="connsiteY124" fmla="*/ 227420 h 230112"/>
                <a:gd name="connsiteX125" fmla="*/ 690138 w 838086"/>
                <a:gd name="connsiteY125" fmla="*/ 225857 h 230112"/>
                <a:gd name="connsiteX126" fmla="*/ 688599 w 838086"/>
                <a:gd name="connsiteY126" fmla="*/ 221776 h 230112"/>
                <a:gd name="connsiteX127" fmla="*/ 688599 w 838086"/>
                <a:gd name="connsiteY127" fmla="*/ 12070 h 230112"/>
                <a:gd name="connsiteX128" fmla="*/ 690138 w 838086"/>
                <a:gd name="connsiteY128" fmla="*/ 8032 h 230112"/>
                <a:gd name="connsiteX129" fmla="*/ 694158 w 838086"/>
                <a:gd name="connsiteY129" fmla="*/ 6469 h 230112"/>
                <a:gd name="connsiteX130" fmla="*/ 699374 w 838086"/>
                <a:gd name="connsiteY130" fmla="*/ 12070 h 230112"/>
                <a:gd name="connsiteX131" fmla="*/ 699374 w 838086"/>
                <a:gd name="connsiteY131" fmla="*/ 42071 h 230112"/>
                <a:gd name="connsiteX132" fmla="*/ 721823 w 838086"/>
                <a:gd name="connsiteY132" fmla="*/ 14284 h 230112"/>
                <a:gd name="connsiteX133" fmla="*/ 760007 w 838086"/>
                <a:gd name="connsiteY133" fmla="*/ 3343 h 230112"/>
                <a:gd name="connsiteX134" fmla="*/ 798619 w 838086"/>
                <a:gd name="connsiteY134" fmla="*/ 13807 h 230112"/>
                <a:gd name="connsiteX135" fmla="*/ 827396 w 838086"/>
                <a:gd name="connsiteY135" fmla="*/ 43634 h 230112"/>
                <a:gd name="connsiteX136" fmla="*/ 838172 w 838086"/>
                <a:gd name="connsiteY136" fmla="*/ 88311 h 230112"/>
                <a:gd name="connsiteX137" fmla="*/ 825857 w 838086"/>
                <a:gd name="connsiteY137" fmla="*/ 133769 h 230112"/>
                <a:gd name="connsiteX138" fmla="*/ 791393 w 838086"/>
                <a:gd name="connsiteY138" fmla="*/ 162989 h 230112"/>
                <a:gd name="connsiteX139" fmla="*/ 699417 w 838086"/>
                <a:gd name="connsiteY139" fmla="*/ 100207 h 230112"/>
                <a:gd name="connsiteX140" fmla="*/ 707114 w 838086"/>
                <a:gd name="connsiteY140" fmla="*/ 128950 h 230112"/>
                <a:gd name="connsiteX141" fmla="*/ 728365 w 838086"/>
                <a:gd name="connsiteY141" fmla="*/ 149399 h 230112"/>
                <a:gd name="connsiteX142" fmla="*/ 758853 w 838086"/>
                <a:gd name="connsiteY142" fmla="*/ 157692 h 230112"/>
                <a:gd name="connsiteX143" fmla="*/ 795925 w 838086"/>
                <a:gd name="connsiteY143" fmla="*/ 148618 h 230112"/>
                <a:gd name="connsiteX144" fmla="*/ 819486 w 838086"/>
                <a:gd name="connsiteY144" fmla="*/ 123305 h 230112"/>
                <a:gd name="connsiteX145" fmla="*/ 827482 w 838086"/>
                <a:gd name="connsiteY145" fmla="*/ 87660 h 230112"/>
                <a:gd name="connsiteX146" fmla="*/ 816706 w 838086"/>
                <a:gd name="connsiteY146" fmla="*/ 46717 h 230112"/>
                <a:gd name="connsiteX147" fmla="*/ 790409 w 838086"/>
                <a:gd name="connsiteY147" fmla="*/ 22186 h 230112"/>
                <a:gd name="connsiteX148" fmla="*/ 760691 w 838086"/>
                <a:gd name="connsiteY148" fmla="*/ 14197 h 230112"/>
                <a:gd name="connsiteX149" fmla="*/ 730674 w 838086"/>
                <a:gd name="connsiteY149" fmla="*/ 21057 h 230112"/>
                <a:gd name="connsiteX150" fmla="*/ 708055 w 838086"/>
                <a:gd name="connsiteY150" fmla="*/ 41203 h 230112"/>
                <a:gd name="connsiteX151" fmla="*/ 699460 w 838086"/>
                <a:gd name="connsiteY151" fmla="*/ 72941 h 230112"/>
                <a:gd name="connsiteX152" fmla="*/ 699460 w 838086"/>
                <a:gd name="connsiteY152" fmla="*/ 100120 h 23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838086" h="230112">
                  <a:moveTo>
                    <a:pt x="152780" y="160514"/>
                  </a:moveTo>
                  <a:cubicBezTo>
                    <a:pt x="152780" y="175102"/>
                    <a:pt x="149487" y="187563"/>
                    <a:pt x="142945" y="197853"/>
                  </a:cubicBezTo>
                  <a:cubicBezTo>
                    <a:pt x="136360" y="208186"/>
                    <a:pt x="127381" y="215915"/>
                    <a:pt x="116007" y="221125"/>
                  </a:cubicBezTo>
                  <a:cubicBezTo>
                    <a:pt x="104633" y="226335"/>
                    <a:pt x="91847" y="228940"/>
                    <a:pt x="77694" y="228940"/>
                  </a:cubicBezTo>
                  <a:cubicBezTo>
                    <a:pt x="65379" y="228940"/>
                    <a:pt x="54561" y="227377"/>
                    <a:pt x="45240" y="224251"/>
                  </a:cubicBezTo>
                  <a:cubicBezTo>
                    <a:pt x="35918" y="221125"/>
                    <a:pt x="27238" y="215828"/>
                    <a:pt x="19242" y="208317"/>
                  </a:cubicBezTo>
                  <a:cubicBezTo>
                    <a:pt x="17788" y="206840"/>
                    <a:pt x="17104" y="205408"/>
                    <a:pt x="17104" y="203931"/>
                  </a:cubicBezTo>
                  <a:cubicBezTo>
                    <a:pt x="17104" y="202455"/>
                    <a:pt x="17617" y="201326"/>
                    <a:pt x="18643" y="200502"/>
                  </a:cubicBezTo>
                  <a:cubicBezTo>
                    <a:pt x="19669" y="199677"/>
                    <a:pt x="20909" y="199242"/>
                    <a:pt x="22320" y="199242"/>
                  </a:cubicBezTo>
                  <a:cubicBezTo>
                    <a:pt x="23945" y="199242"/>
                    <a:pt x="25314" y="199677"/>
                    <a:pt x="26297" y="200502"/>
                  </a:cubicBezTo>
                  <a:cubicBezTo>
                    <a:pt x="35106" y="207361"/>
                    <a:pt x="43273" y="212051"/>
                    <a:pt x="50756" y="214569"/>
                  </a:cubicBezTo>
                  <a:cubicBezTo>
                    <a:pt x="58238" y="217087"/>
                    <a:pt x="67218" y="218346"/>
                    <a:pt x="77694" y="218346"/>
                  </a:cubicBezTo>
                  <a:cubicBezTo>
                    <a:pt x="89410" y="218346"/>
                    <a:pt x="100100" y="216219"/>
                    <a:pt x="109849" y="211920"/>
                  </a:cubicBezTo>
                  <a:cubicBezTo>
                    <a:pt x="119598" y="207665"/>
                    <a:pt x="127381" y="201153"/>
                    <a:pt x="133239" y="192382"/>
                  </a:cubicBezTo>
                  <a:cubicBezTo>
                    <a:pt x="139097" y="183612"/>
                    <a:pt x="142004" y="173018"/>
                    <a:pt x="142004" y="160514"/>
                  </a:cubicBezTo>
                  <a:lnTo>
                    <a:pt x="142004" y="131468"/>
                  </a:lnTo>
                  <a:cubicBezTo>
                    <a:pt x="137087" y="143364"/>
                    <a:pt x="129219" y="152525"/>
                    <a:pt x="118444" y="158951"/>
                  </a:cubicBezTo>
                  <a:cubicBezTo>
                    <a:pt x="107668" y="165420"/>
                    <a:pt x="95738" y="168633"/>
                    <a:pt x="82611" y="168633"/>
                  </a:cubicBezTo>
                  <a:cubicBezTo>
                    <a:pt x="68672" y="168633"/>
                    <a:pt x="55630" y="165507"/>
                    <a:pt x="43529" y="159255"/>
                  </a:cubicBezTo>
                  <a:cubicBezTo>
                    <a:pt x="31428" y="153003"/>
                    <a:pt x="21679" y="143798"/>
                    <a:pt x="14282" y="131598"/>
                  </a:cubicBezTo>
                  <a:cubicBezTo>
                    <a:pt x="6884" y="119398"/>
                    <a:pt x="3207" y="104896"/>
                    <a:pt x="3207" y="88007"/>
                  </a:cubicBezTo>
                  <a:cubicBezTo>
                    <a:pt x="3207" y="69902"/>
                    <a:pt x="7397" y="53881"/>
                    <a:pt x="15821" y="40031"/>
                  </a:cubicBezTo>
                  <a:cubicBezTo>
                    <a:pt x="24245" y="26181"/>
                    <a:pt x="36346" y="15934"/>
                    <a:pt x="52124" y="9248"/>
                  </a:cubicBezTo>
                  <a:cubicBezTo>
                    <a:pt x="61360" y="5297"/>
                    <a:pt x="71109" y="3300"/>
                    <a:pt x="81371" y="3300"/>
                  </a:cubicBezTo>
                  <a:cubicBezTo>
                    <a:pt x="94712" y="3300"/>
                    <a:pt x="107412" y="6947"/>
                    <a:pt x="119556" y="14241"/>
                  </a:cubicBezTo>
                  <a:cubicBezTo>
                    <a:pt x="130416" y="21535"/>
                    <a:pt x="137899" y="30783"/>
                    <a:pt x="142004" y="42028"/>
                  </a:cubicBezTo>
                  <a:lnTo>
                    <a:pt x="142004" y="11071"/>
                  </a:lnTo>
                  <a:cubicBezTo>
                    <a:pt x="142004" y="7338"/>
                    <a:pt x="143757" y="5471"/>
                    <a:pt x="147221" y="5471"/>
                  </a:cubicBezTo>
                  <a:cubicBezTo>
                    <a:pt x="148846" y="5471"/>
                    <a:pt x="150214" y="5992"/>
                    <a:pt x="151240" y="7034"/>
                  </a:cubicBezTo>
                  <a:cubicBezTo>
                    <a:pt x="152267" y="8076"/>
                    <a:pt x="152780" y="9422"/>
                    <a:pt x="152780" y="11071"/>
                  </a:cubicBezTo>
                  <a:lnTo>
                    <a:pt x="152780" y="160427"/>
                  </a:lnTo>
                  <a:close/>
                  <a:moveTo>
                    <a:pt x="110020" y="21448"/>
                  </a:moveTo>
                  <a:cubicBezTo>
                    <a:pt x="99758" y="16455"/>
                    <a:pt x="89410" y="14067"/>
                    <a:pt x="78934" y="14241"/>
                  </a:cubicBezTo>
                  <a:cubicBezTo>
                    <a:pt x="64353" y="15283"/>
                    <a:pt x="51739" y="19972"/>
                    <a:pt x="41092" y="28308"/>
                  </a:cubicBezTo>
                  <a:cubicBezTo>
                    <a:pt x="31856" y="35602"/>
                    <a:pt x="25057" y="44329"/>
                    <a:pt x="20610" y="54576"/>
                  </a:cubicBezTo>
                  <a:cubicBezTo>
                    <a:pt x="16206" y="64779"/>
                    <a:pt x="13982" y="75720"/>
                    <a:pt x="13982" y="87399"/>
                  </a:cubicBezTo>
                  <a:cubicBezTo>
                    <a:pt x="13982" y="100511"/>
                    <a:pt x="16633" y="112408"/>
                    <a:pt x="21978" y="123045"/>
                  </a:cubicBezTo>
                  <a:cubicBezTo>
                    <a:pt x="27323" y="133682"/>
                    <a:pt x="35148" y="142105"/>
                    <a:pt x="45539" y="148357"/>
                  </a:cubicBezTo>
                  <a:cubicBezTo>
                    <a:pt x="55887" y="154609"/>
                    <a:pt x="68244" y="157735"/>
                    <a:pt x="82611" y="157735"/>
                  </a:cubicBezTo>
                  <a:cubicBezTo>
                    <a:pt x="93900" y="157735"/>
                    <a:pt x="104034" y="155130"/>
                    <a:pt x="113099" y="149920"/>
                  </a:cubicBezTo>
                  <a:cubicBezTo>
                    <a:pt x="122121" y="144710"/>
                    <a:pt x="129219" y="137720"/>
                    <a:pt x="134350" y="128993"/>
                  </a:cubicBezTo>
                  <a:cubicBezTo>
                    <a:pt x="139481" y="120266"/>
                    <a:pt x="142047" y="110671"/>
                    <a:pt x="142047" y="100251"/>
                  </a:cubicBezTo>
                  <a:lnTo>
                    <a:pt x="142047" y="73071"/>
                  </a:lnTo>
                  <a:cubicBezTo>
                    <a:pt x="142047" y="61609"/>
                    <a:pt x="139268" y="51406"/>
                    <a:pt x="133752" y="42462"/>
                  </a:cubicBezTo>
                  <a:cubicBezTo>
                    <a:pt x="128193" y="33518"/>
                    <a:pt x="120325" y="26528"/>
                    <a:pt x="110063" y="21535"/>
                  </a:cubicBezTo>
                  <a:close/>
                  <a:moveTo>
                    <a:pt x="213755" y="46457"/>
                  </a:moveTo>
                  <a:cubicBezTo>
                    <a:pt x="217047" y="34560"/>
                    <a:pt x="223889" y="24965"/>
                    <a:pt x="234365" y="17541"/>
                  </a:cubicBezTo>
                  <a:cubicBezTo>
                    <a:pt x="244841" y="10160"/>
                    <a:pt x="256514" y="6469"/>
                    <a:pt x="269470" y="6469"/>
                  </a:cubicBezTo>
                  <a:cubicBezTo>
                    <a:pt x="273148" y="6469"/>
                    <a:pt x="275029" y="8249"/>
                    <a:pt x="275029" y="11766"/>
                  </a:cubicBezTo>
                  <a:cubicBezTo>
                    <a:pt x="275029" y="15326"/>
                    <a:pt x="273190" y="17063"/>
                    <a:pt x="269470" y="17063"/>
                  </a:cubicBezTo>
                  <a:cubicBezTo>
                    <a:pt x="250998" y="17063"/>
                    <a:pt x="237101" y="23880"/>
                    <a:pt x="227780" y="37513"/>
                  </a:cubicBezTo>
                  <a:cubicBezTo>
                    <a:pt x="218458" y="51146"/>
                    <a:pt x="213798" y="68296"/>
                    <a:pt x="213798" y="88919"/>
                  </a:cubicBezTo>
                  <a:lnTo>
                    <a:pt x="213798" y="159559"/>
                  </a:lnTo>
                  <a:cubicBezTo>
                    <a:pt x="213798" y="161209"/>
                    <a:pt x="213284" y="162598"/>
                    <a:pt x="212258" y="163640"/>
                  </a:cubicBezTo>
                  <a:cubicBezTo>
                    <a:pt x="211232" y="164682"/>
                    <a:pt x="209992" y="165203"/>
                    <a:pt x="208581" y="165203"/>
                  </a:cubicBezTo>
                  <a:cubicBezTo>
                    <a:pt x="206956" y="165203"/>
                    <a:pt x="205588" y="164682"/>
                    <a:pt x="204561" y="163640"/>
                  </a:cubicBezTo>
                  <a:cubicBezTo>
                    <a:pt x="203535" y="162598"/>
                    <a:pt x="203022" y="161252"/>
                    <a:pt x="203022" y="159559"/>
                  </a:cubicBezTo>
                  <a:lnTo>
                    <a:pt x="203022" y="11766"/>
                  </a:lnTo>
                  <a:cubicBezTo>
                    <a:pt x="203022" y="10333"/>
                    <a:pt x="203535" y="9074"/>
                    <a:pt x="204561" y="8032"/>
                  </a:cubicBezTo>
                  <a:cubicBezTo>
                    <a:pt x="205588" y="6990"/>
                    <a:pt x="206913" y="6469"/>
                    <a:pt x="208581" y="6469"/>
                  </a:cubicBezTo>
                  <a:cubicBezTo>
                    <a:pt x="209992" y="6469"/>
                    <a:pt x="211232" y="6990"/>
                    <a:pt x="212258" y="8032"/>
                  </a:cubicBezTo>
                  <a:cubicBezTo>
                    <a:pt x="213284" y="9074"/>
                    <a:pt x="213798" y="10333"/>
                    <a:pt x="213798" y="11766"/>
                  </a:cubicBezTo>
                  <a:lnTo>
                    <a:pt x="213798" y="46457"/>
                  </a:lnTo>
                  <a:close/>
                  <a:moveTo>
                    <a:pt x="369784" y="168633"/>
                  </a:moveTo>
                  <a:cubicBezTo>
                    <a:pt x="357469" y="168633"/>
                    <a:pt x="346095" y="166245"/>
                    <a:pt x="335619" y="161426"/>
                  </a:cubicBezTo>
                  <a:cubicBezTo>
                    <a:pt x="325143" y="156650"/>
                    <a:pt x="316121" y="149747"/>
                    <a:pt x="308510" y="140803"/>
                  </a:cubicBezTo>
                  <a:cubicBezTo>
                    <a:pt x="296195" y="125389"/>
                    <a:pt x="290038" y="107154"/>
                    <a:pt x="290038" y="86097"/>
                  </a:cubicBezTo>
                  <a:cubicBezTo>
                    <a:pt x="290038" y="74200"/>
                    <a:pt x="292304" y="62782"/>
                    <a:pt x="296794" y="51710"/>
                  </a:cubicBezTo>
                  <a:cubicBezTo>
                    <a:pt x="301326" y="40682"/>
                    <a:pt x="307826" y="31130"/>
                    <a:pt x="316335" y="23098"/>
                  </a:cubicBezTo>
                  <a:cubicBezTo>
                    <a:pt x="324844" y="15066"/>
                    <a:pt x="334850" y="9422"/>
                    <a:pt x="346352" y="6078"/>
                  </a:cubicBezTo>
                  <a:cubicBezTo>
                    <a:pt x="353322" y="4211"/>
                    <a:pt x="361104" y="3256"/>
                    <a:pt x="369741" y="3256"/>
                  </a:cubicBezTo>
                  <a:cubicBezTo>
                    <a:pt x="377353" y="3256"/>
                    <a:pt x="385049" y="4211"/>
                    <a:pt x="392832" y="6078"/>
                  </a:cubicBezTo>
                  <a:cubicBezTo>
                    <a:pt x="409037" y="10637"/>
                    <a:pt x="422164" y="19842"/>
                    <a:pt x="432213" y="33562"/>
                  </a:cubicBezTo>
                  <a:cubicBezTo>
                    <a:pt x="442261" y="47325"/>
                    <a:pt x="447991" y="62825"/>
                    <a:pt x="449445" y="80105"/>
                  </a:cubicBezTo>
                  <a:cubicBezTo>
                    <a:pt x="450685" y="103854"/>
                    <a:pt x="444528" y="124043"/>
                    <a:pt x="430973" y="140716"/>
                  </a:cubicBezTo>
                  <a:cubicBezTo>
                    <a:pt x="423362" y="149660"/>
                    <a:pt x="414340" y="156563"/>
                    <a:pt x="403906" y="161339"/>
                  </a:cubicBezTo>
                  <a:cubicBezTo>
                    <a:pt x="393430" y="166115"/>
                    <a:pt x="382056" y="168546"/>
                    <a:pt x="369741" y="168546"/>
                  </a:cubicBezTo>
                  <a:close/>
                  <a:moveTo>
                    <a:pt x="389496" y="16759"/>
                  </a:moveTo>
                  <a:cubicBezTo>
                    <a:pt x="382911" y="15109"/>
                    <a:pt x="376241" y="14241"/>
                    <a:pt x="369485" y="14241"/>
                  </a:cubicBezTo>
                  <a:cubicBezTo>
                    <a:pt x="363114" y="14241"/>
                    <a:pt x="356657" y="15066"/>
                    <a:pt x="350115" y="16759"/>
                  </a:cubicBezTo>
                  <a:cubicBezTo>
                    <a:pt x="335149" y="20927"/>
                    <a:pt x="323219" y="29697"/>
                    <a:pt x="314411" y="43027"/>
                  </a:cubicBezTo>
                  <a:cubicBezTo>
                    <a:pt x="305602" y="56356"/>
                    <a:pt x="301155" y="71161"/>
                    <a:pt x="301155" y="87399"/>
                  </a:cubicBezTo>
                  <a:cubicBezTo>
                    <a:pt x="301155" y="95952"/>
                    <a:pt x="302481" y="104245"/>
                    <a:pt x="305175" y="112234"/>
                  </a:cubicBezTo>
                  <a:cubicBezTo>
                    <a:pt x="307868" y="120266"/>
                    <a:pt x="311845" y="127473"/>
                    <a:pt x="317190" y="133943"/>
                  </a:cubicBezTo>
                  <a:cubicBezTo>
                    <a:pt x="323561" y="141671"/>
                    <a:pt x="331343" y="147576"/>
                    <a:pt x="340579" y="151744"/>
                  </a:cubicBezTo>
                  <a:cubicBezTo>
                    <a:pt x="349815" y="155912"/>
                    <a:pt x="359565" y="157996"/>
                    <a:pt x="369827" y="157996"/>
                  </a:cubicBezTo>
                  <a:cubicBezTo>
                    <a:pt x="380303" y="157996"/>
                    <a:pt x="390180" y="155912"/>
                    <a:pt x="399545" y="151744"/>
                  </a:cubicBezTo>
                  <a:cubicBezTo>
                    <a:pt x="408866" y="147576"/>
                    <a:pt x="416734" y="141628"/>
                    <a:pt x="423105" y="133943"/>
                  </a:cubicBezTo>
                  <a:cubicBezTo>
                    <a:pt x="428450" y="127473"/>
                    <a:pt x="432427" y="120310"/>
                    <a:pt x="435121" y="112364"/>
                  </a:cubicBezTo>
                  <a:cubicBezTo>
                    <a:pt x="437814" y="104462"/>
                    <a:pt x="439140" y="96213"/>
                    <a:pt x="439140" y="87660"/>
                  </a:cubicBezTo>
                  <a:cubicBezTo>
                    <a:pt x="439140" y="71422"/>
                    <a:pt x="434693" y="56573"/>
                    <a:pt x="425756" y="43113"/>
                  </a:cubicBezTo>
                  <a:cubicBezTo>
                    <a:pt x="416820" y="29697"/>
                    <a:pt x="404761" y="20884"/>
                    <a:pt x="389582" y="16716"/>
                  </a:cubicBezTo>
                  <a:close/>
                  <a:moveTo>
                    <a:pt x="499987" y="100207"/>
                  </a:moveTo>
                  <a:cubicBezTo>
                    <a:pt x="499987" y="111018"/>
                    <a:pt x="502723" y="120874"/>
                    <a:pt x="508154" y="129731"/>
                  </a:cubicBezTo>
                  <a:cubicBezTo>
                    <a:pt x="513584" y="138588"/>
                    <a:pt x="520768" y="145492"/>
                    <a:pt x="529705" y="150528"/>
                  </a:cubicBezTo>
                  <a:cubicBezTo>
                    <a:pt x="538641" y="155521"/>
                    <a:pt x="548220" y="158039"/>
                    <a:pt x="558482" y="158039"/>
                  </a:cubicBezTo>
                  <a:cubicBezTo>
                    <a:pt x="569129" y="158039"/>
                    <a:pt x="579819" y="155087"/>
                    <a:pt x="590466" y="149139"/>
                  </a:cubicBezTo>
                  <a:cubicBezTo>
                    <a:pt x="601113" y="143191"/>
                    <a:pt x="609964" y="134724"/>
                    <a:pt x="616934" y="123696"/>
                  </a:cubicBezTo>
                  <a:cubicBezTo>
                    <a:pt x="623904" y="112668"/>
                    <a:pt x="627410" y="99817"/>
                    <a:pt x="627410" y="85272"/>
                  </a:cubicBezTo>
                  <a:lnTo>
                    <a:pt x="627410" y="12157"/>
                  </a:lnTo>
                  <a:cubicBezTo>
                    <a:pt x="627410" y="8423"/>
                    <a:pt x="629163" y="6556"/>
                    <a:pt x="632627" y="6556"/>
                  </a:cubicBezTo>
                  <a:cubicBezTo>
                    <a:pt x="634252" y="6556"/>
                    <a:pt x="635620" y="7077"/>
                    <a:pt x="636646" y="8119"/>
                  </a:cubicBezTo>
                  <a:cubicBezTo>
                    <a:pt x="637672" y="9161"/>
                    <a:pt x="638186" y="10507"/>
                    <a:pt x="638186" y="12157"/>
                  </a:cubicBezTo>
                  <a:lnTo>
                    <a:pt x="638186" y="160297"/>
                  </a:lnTo>
                  <a:cubicBezTo>
                    <a:pt x="638186" y="161773"/>
                    <a:pt x="637672" y="163032"/>
                    <a:pt x="636646" y="164031"/>
                  </a:cubicBezTo>
                  <a:cubicBezTo>
                    <a:pt x="635620" y="165073"/>
                    <a:pt x="634294" y="165594"/>
                    <a:pt x="632627" y="165594"/>
                  </a:cubicBezTo>
                  <a:cubicBezTo>
                    <a:pt x="629121" y="165594"/>
                    <a:pt x="627410" y="163727"/>
                    <a:pt x="627410" y="159950"/>
                  </a:cubicBezTo>
                  <a:lnTo>
                    <a:pt x="627410" y="116185"/>
                  </a:lnTo>
                  <a:cubicBezTo>
                    <a:pt x="624332" y="127647"/>
                    <a:pt x="619115" y="137329"/>
                    <a:pt x="611717" y="145231"/>
                  </a:cubicBezTo>
                  <a:cubicBezTo>
                    <a:pt x="604320" y="153133"/>
                    <a:pt x="596025" y="159038"/>
                    <a:pt x="586789" y="162902"/>
                  </a:cubicBezTo>
                  <a:cubicBezTo>
                    <a:pt x="577553" y="166766"/>
                    <a:pt x="568530" y="168677"/>
                    <a:pt x="559722" y="168677"/>
                  </a:cubicBezTo>
                  <a:cubicBezTo>
                    <a:pt x="547621" y="168677"/>
                    <a:pt x="536161" y="166028"/>
                    <a:pt x="525429" y="160688"/>
                  </a:cubicBezTo>
                  <a:cubicBezTo>
                    <a:pt x="514653" y="155391"/>
                    <a:pt x="505930" y="147532"/>
                    <a:pt x="499260" y="137112"/>
                  </a:cubicBezTo>
                  <a:cubicBezTo>
                    <a:pt x="492589" y="126692"/>
                    <a:pt x="489254" y="114405"/>
                    <a:pt x="489254" y="100251"/>
                  </a:cubicBezTo>
                  <a:lnTo>
                    <a:pt x="489254" y="12113"/>
                  </a:lnTo>
                  <a:cubicBezTo>
                    <a:pt x="489254" y="8380"/>
                    <a:pt x="491007" y="6513"/>
                    <a:pt x="494514" y="6513"/>
                  </a:cubicBezTo>
                  <a:cubicBezTo>
                    <a:pt x="496138" y="6513"/>
                    <a:pt x="497507" y="7034"/>
                    <a:pt x="498490" y="8076"/>
                  </a:cubicBezTo>
                  <a:cubicBezTo>
                    <a:pt x="499517" y="9118"/>
                    <a:pt x="500030" y="10464"/>
                    <a:pt x="500030" y="12113"/>
                  </a:cubicBezTo>
                  <a:lnTo>
                    <a:pt x="500030" y="100251"/>
                  </a:lnTo>
                  <a:close/>
                  <a:moveTo>
                    <a:pt x="791436" y="163032"/>
                  </a:moveTo>
                  <a:cubicBezTo>
                    <a:pt x="782841" y="166766"/>
                    <a:pt x="771937" y="168677"/>
                    <a:pt x="758810" y="168677"/>
                  </a:cubicBezTo>
                  <a:cubicBezTo>
                    <a:pt x="745683" y="168677"/>
                    <a:pt x="733710" y="165464"/>
                    <a:pt x="722935" y="158994"/>
                  </a:cubicBezTo>
                  <a:cubicBezTo>
                    <a:pt x="712159" y="152525"/>
                    <a:pt x="704335" y="143364"/>
                    <a:pt x="699374" y="131511"/>
                  </a:cubicBezTo>
                  <a:lnTo>
                    <a:pt x="699374" y="221819"/>
                  </a:lnTo>
                  <a:cubicBezTo>
                    <a:pt x="699374" y="225553"/>
                    <a:pt x="697621" y="227420"/>
                    <a:pt x="694158" y="227420"/>
                  </a:cubicBezTo>
                  <a:cubicBezTo>
                    <a:pt x="692533" y="227420"/>
                    <a:pt x="691165" y="226899"/>
                    <a:pt x="690138" y="225857"/>
                  </a:cubicBezTo>
                  <a:cubicBezTo>
                    <a:pt x="689112" y="224815"/>
                    <a:pt x="688599" y="223469"/>
                    <a:pt x="688599" y="221776"/>
                  </a:cubicBezTo>
                  <a:lnTo>
                    <a:pt x="688599" y="12070"/>
                  </a:lnTo>
                  <a:cubicBezTo>
                    <a:pt x="688599" y="10420"/>
                    <a:pt x="689112" y="9074"/>
                    <a:pt x="690138" y="8032"/>
                  </a:cubicBezTo>
                  <a:cubicBezTo>
                    <a:pt x="691165" y="6990"/>
                    <a:pt x="692490" y="6469"/>
                    <a:pt x="694158" y="6469"/>
                  </a:cubicBezTo>
                  <a:cubicBezTo>
                    <a:pt x="697664" y="6469"/>
                    <a:pt x="699374" y="8336"/>
                    <a:pt x="699374" y="12070"/>
                  </a:cubicBezTo>
                  <a:lnTo>
                    <a:pt x="699374" y="42071"/>
                  </a:lnTo>
                  <a:cubicBezTo>
                    <a:pt x="703479" y="30826"/>
                    <a:pt x="710962" y="21535"/>
                    <a:pt x="721823" y="14284"/>
                  </a:cubicBezTo>
                  <a:cubicBezTo>
                    <a:pt x="733924" y="6990"/>
                    <a:pt x="746666" y="3343"/>
                    <a:pt x="760007" y="3343"/>
                  </a:cubicBezTo>
                  <a:cubicBezTo>
                    <a:pt x="773733" y="3343"/>
                    <a:pt x="786647" y="6817"/>
                    <a:pt x="798619" y="13807"/>
                  </a:cubicBezTo>
                  <a:cubicBezTo>
                    <a:pt x="810635" y="20797"/>
                    <a:pt x="820213" y="30740"/>
                    <a:pt x="827396" y="43634"/>
                  </a:cubicBezTo>
                  <a:cubicBezTo>
                    <a:pt x="834580" y="56573"/>
                    <a:pt x="838172" y="71465"/>
                    <a:pt x="838172" y="88311"/>
                  </a:cubicBezTo>
                  <a:cubicBezTo>
                    <a:pt x="838172" y="104983"/>
                    <a:pt x="834067" y="120136"/>
                    <a:pt x="825857" y="133769"/>
                  </a:cubicBezTo>
                  <a:cubicBezTo>
                    <a:pt x="817647" y="147402"/>
                    <a:pt x="806145" y="157171"/>
                    <a:pt x="791393" y="162989"/>
                  </a:cubicBezTo>
                  <a:close/>
                  <a:moveTo>
                    <a:pt x="699417" y="100207"/>
                  </a:moveTo>
                  <a:cubicBezTo>
                    <a:pt x="699417" y="110845"/>
                    <a:pt x="701983" y="120396"/>
                    <a:pt x="707114" y="128950"/>
                  </a:cubicBezTo>
                  <a:cubicBezTo>
                    <a:pt x="712245" y="137503"/>
                    <a:pt x="719343" y="144319"/>
                    <a:pt x="728365" y="149399"/>
                  </a:cubicBezTo>
                  <a:cubicBezTo>
                    <a:pt x="737388" y="154522"/>
                    <a:pt x="747564" y="157258"/>
                    <a:pt x="758853" y="157692"/>
                  </a:cubicBezTo>
                  <a:cubicBezTo>
                    <a:pt x="773220" y="157909"/>
                    <a:pt x="785578" y="154870"/>
                    <a:pt x="795925" y="148618"/>
                  </a:cubicBezTo>
                  <a:cubicBezTo>
                    <a:pt x="806273" y="142366"/>
                    <a:pt x="814141" y="133943"/>
                    <a:pt x="819486" y="123305"/>
                  </a:cubicBezTo>
                  <a:cubicBezTo>
                    <a:pt x="824831" y="112668"/>
                    <a:pt x="827482" y="100815"/>
                    <a:pt x="827482" y="87660"/>
                  </a:cubicBezTo>
                  <a:cubicBezTo>
                    <a:pt x="827482" y="71422"/>
                    <a:pt x="823890" y="57789"/>
                    <a:pt x="816706" y="46717"/>
                  </a:cubicBezTo>
                  <a:cubicBezTo>
                    <a:pt x="809523" y="35689"/>
                    <a:pt x="800757" y="27483"/>
                    <a:pt x="790409" y="22186"/>
                  </a:cubicBezTo>
                  <a:cubicBezTo>
                    <a:pt x="780062" y="16889"/>
                    <a:pt x="770141" y="14197"/>
                    <a:pt x="760691" y="14197"/>
                  </a:cubicBezTo>
                  <a:cubicBezTo>
                    <a:pt x="750002" y="14197"/>
                    <a:pt x="740039" y="16499"/>
                    <a:pt x="730674" y="21057"/>
                  </a:cubicBezTo>
                  <a:cubicBezTo>
                    <a:pt x="721353" y="25616"/>
                    <a:pt x="713784" y="32346"/>
                    <a:pt x="708055" y="41203"/>
                  </a:cubicBezTo>
                  <a:cubicBezTo>
                    <a:pt x="702325" y="50060"/>
                    <a:pt x="699460" y="60611"/>
                    <a:pt x="699460" y="72941"/>
                  </a:cubicBezTo>
                  <a:lnTo>
                    <a:pt x="699460" y="100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B42786D7-5ABE-4B8C-B142-A90A15392C79}"/>
                </a:ext>
              </a:extLst>
            </p:cNvPr>
            <p:cNvSpPr/>
            <p:nvPr/>
          </p:nvSpPr>
          <p:spPr>
            <a:xfrm>
              <a:off x="2067245" y="372290"/>
              <a:ext cx="17104" cy="277871"/>
            </a:xfrm>
            <a:custGeom>
              <a:avLst/>
              <a:gdLst>
                <a:gd name="connsiteX0" fmla="*/ 5430 w 17103"/>
                <a:gd name="connsiteY0" fmla="*/ 8293 h 277871"/>
                <a:gd name="connsiteX1" fmla="*/ 10391 w 17103"/>
                <a:gd name="connsiteY1" fmla="*/ 3256 h 277871"/>
                <a:gd name="connsiteX2" fmla="*/ 15308 w 17103"/>
                <a:gd name="connsiteY2" fmla="*/ 8380 h 277871"/>
                <a:gd name="connsiteX3" fmla="*/ 13084 w 17103"/>
                <a:gd name="connsiteY3" fmla="*/ 272791 h 277871"/>
                <a:gd name="connsiteX4" fmla="*/ 8124 w 17103"/>
                <a:gd name="connsiteY4" fmla="*/ 277828 h 277871"/>
                <a:gd name="connsiteX5" fmla="*/ 3207 w 17103"/>
                <a:gd name="connsiteY5" fmla="*/ 272705 h 277871"/>
                <a:gd name="connsiteX6" fmla="*/ 5430 w 17103"/>
                <a:gd name="connsiteY6" fmla="*/ 8293 h 27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03" h="277871">
                  <a:moveTo>
                    <a:pt x="5430" y="8293"/>
                  </a:moveTo>
                  <a:cubicBezTo>
                    <a:pt x="5473" y="5514"/>
                    <a:pt x="7697" y="3256"/>
                    <a:pt x="10391" y="3256"/>
                  </a:cubicBezTo>
                  <a:cubicBezTo>
                    <a:pt x="13127" y="3256"/>
                    <a:pt x="15308" y="5557"/>
                    <a:pt x="15308" y="8380"/>
                  </a:cubicBezTo>
                  <a:lnTo>
                    <a:pt x="13084" y="272791"/>
                  </a:lnTo>
                  <a:cubicBezTo>
                    <a:pt x="13084" y="275570"/>
                    <a:pt x="10818" y="277828"/>
                    <a:pt x="8124" y="277828"/>
                  </a:cubicBezTo>
                  <a:cubicBezTo>
                    <a:pt x="5388" y="277828"/>
                    <a:pt x="3207" y="275527"/>
                    <a:pt x="3207" y="272705"/>
                  </a:cubicBezTo>
                  <a:lnTo>
                    <a:pt x="5430" y="829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DAE37499-9A7D-4D2F-9011-C6692A44DFAB}"/>
              </a:ext>
            </a:extLst>
          </p:cNvPr>
          <p:cNvGrpSpPr/>
          <p:nvPr userDrawn="1"/>
        </p:nvGrpSpPr>
        <p:grpSpPr>
          <a:xfrm>
            <a:off x="685463" y="530432"/>
            <a:ext cx="376284" cy="386415"/>
            <a:chOff x="685463" y="530432"/>
            <a:chExt cx="376284" cy="386415"/>
          </a:xfrm>
        </p:grpSpPr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F300FB6C-D035-45DD-9D03-201BE72A3D8A}"/>
                </a:ext>
              </a:extLst>
            </p:cNvPr>
            <p:cNvSpPr/>
            <p:nvPr/>
          </p:nvSpPr>
          <p:spPr>
            <a:xfrm>
              <a:off x="685463" y="530432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8" name="Полилиния: фигура 17">
              <a:extLst>
                <a:ext uri="{FF2B5EF4-FFF2-40B4-BE49-F238E27FC236}">
                  <a16:creationId xmlns:a16="http://schemas.microsoft.com/office/drawing/2014/main" id="{597B5E15-CFA3-4DD4-B82D-969902FE6B28}"/>
                </a:ext>
              </a:extLst>
            </p:cNvPr>
            <p:cNvSpPr/>
            <p:nvPr/>
          </p:nvSpPr>
          <p:spPr>
            <a:xfrm>
              <a:off x="792854" y="637782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E6EF8D2F-A528-4C13-80BE-9CC6DAAD3A10}"/>
                </a:ext>
              </a:extLst>
            </p:cNvPr>
            <p:cNvSpPr/>
            <p:nvPr/>
          </p:nvSpPr>
          <p:spPr>
            <a:xfrm>
              <a:off x="867469" y="665309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40171410-0F63-4F15-A816-DD8576AE3D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23386" y="1385888"/>
            <a:ext cx="3530413" cy="4359293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300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8497B52-C095-454E-B1B7-D4F38E5480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4994" y="530432"/>
            <a:ext cx="10218806" cy="386416"/>
          </a:xfrm>
        </p:spPr>
        <p:txBody>
          <a:bodyPr>
            <a:noAutofit/>
          </a:bodyPr>
          <a:lstStyle>
            <a:lvl1pPr>
              <a:defRPr sz="2400" b="1"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r>
              <a:rPr lang="ru-RU" dirty="0"/>
              <a:t>Образец схем и </a:t>
            </a:r>
            <a:r>
              <a:rPr lang="ru-RU" dirty="0" err="1"/>
              <a:t>таймлайнов</a:t>
            </a:r>
            <a:endParaRPr lang="ru-RU" dirty="0"/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EDADE2A9-ABB6-4462-BDED-55277DC46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642" y="6356350"/>
            <a:ext cx="517373" cy="365125"/>
          </a:xfrm>
        </p:spPr>
        <p:txBody>
          <a:bodyPr/>
          <a:lstStyle>
            <a:lvl1pPr>
              <a:defRPr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fld id="{4E28261B-9F3A-4DC5-9EFB-9BA3510BF8D2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9" name="Рисунок 3">
            <a:extLst>
              <a:ext uri="{FF2B5EF4-FFF2-40B4-BE49-F238E27FC236}">
                <a16:creationId xmlns:a16="http://schemas.microsoft.com/office/drawing/2014/main" id="{3ABAF631-D2C0-43F3-B349-DCA01B3C28B7}"/>
              </a:ext>
            </a:extLst>
          </p:cNvPr>
          <p:cNvGrpSpPr/>
          <p:nvPr userDrawn="1"/>
        </p:nvGrpSpPr>
        <p:grpSpPr>
          <a:xfrm>
            <a:off x="10329785" y="6434698"/>
            <a:ext cx="1024015" cy="208428"/>
            <a:chOff x="1092200" y="320623"/>
            <a:chExt cx="1877142" cy="382073"/>
          </a:xfrm>
        </p:grpSpPr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3B6F8909-7FE9-4F45-A68F-88B3D475E494}"/>
                </a:ext>
              </a:extLst>
            </p:cNvPr>
            <p:cNvSpPr/>
            <p:nvPr/>
          </p:nvSpPr>
          <p:spPr>
            <a:xfrm>
              <a:off x="1089014" y="317388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234AD037-3FC2-4863-8246-DBE74D2E8672}"/>
                </a:ext>
              </a:extLst>
            </p:cNvPr>
            <p:cNvSpPr/>
            <p:nvPr/>
          </p:nvSpPr>
          <p:spPr>
            <a:xfrm>
              <a:off x="1516289" y="422958"/>
              <a:ext cx="149658" cy="173670"/>
            </a:xfrm>
            <a:custGeom>
              <a:avLst/>
              <a:gdLst>
                <a:gd name="connsiteX0" fmla="*/ 128834 w 149658"/>
                <a:gd name="connsiteY0" fmla="*/ 14111 h 173669"/>
                <a:gd name="connsiteX1" fmla="*/ 129604 w 149658"/>
                <a:gd name="connsiteY1" fmla="*/ 9552 h 173669"/>
                <a:gd name="connsiteX2" fmla="*/ 132041 w 149658"/>
                <a:gd name="connsiteY2" fmla="*/ 6035 h 173669"/>
                <a:gd name="connsiteX3" fmla="*/ 135505 w 149658"/>
                <a:gd name="connsiteY3" fmla="*/ 3951 h 173669"/>
                <a:gd name="connsiteX4" fmla="*/ 139610 w 149658"/>
                <a:gd name="connsiteY4" fmla="*/ 3256 h 173669"/>
                <a:gd name="connsiteX5" fmla="*/ 143544 w 149658"/>
                <a:gd name="connsiteY5" fmla="*/ 3951 h 173669"/>
                <a:gd name="connsiteX6" fmla="*/ 146922 w 149658"/>
                <a:gd name="connsiteY6" fmla="*/ 6035 h 173669"/>
                <a:gd name="connsiteX7" fmla="*/ 150129 w 149658"/>
                <a:gd name="connsiteY7" fmla="*/ 13850 h 173669"/>
                <a:gd name="connsiteX8" fmla="*/ 150129 w 149658"/>
                <a:gd name="connsiteY8" fmla="*/ 96821 h 173669"/>
                <a:gd name="connsiteX9" fmla="*/ 147520 w 149658"/>
                <a:gd name="connsiteY9" fmla="*/ 118616 h 173669"/>
                <a:gd name="connsiteX10" fmla="*/ 139653 w 149658"/>
                <a:gd name="connsiteY10" fmla="*/ 137112 h 173669"/>
                <a:gd name="connsiteX11" fmla="*/ 127594 w 149658"/>
                <a:gd name="connsiteY11" fmla="*/ 151831 h 173669"/>
                <a:gd name="connsiteX12" fmla="*/ 112329 w 149658"/>
                <a:gd name="connsiteY12" fmla="*/ 162381 h 173669"/>
                <a:gd name="connsiteX13" fmla="*/ 95012 w 149658"/>
                <a:gd name="connsiteY13" fmla="*/ 168720 h 173669"/>
                <a:gd name="connsiteX14" fmla="*/ 76668 w 149658"/>
                <a:gd name="connsiteY14" fmla="*/ 170847 h 173669"/>
                <a:gd name="connsiteX15" fmla="*/ 58324 w 149658"/>
                <a:gd name="connsiteY15" fmla="*/ 168720 h 173669"/>
                <a:gd name="connsiteX16" fmla="*/ 41006 w 149658"/>
                <a:gd name="connsiteY16" fmla="*/ 162381 h 173669"/>
                <a:gd name="connsiteX17" fmla="*/ 25741 w 149658"/>
                <a:gd name="connsiteY17" fmla="*/ 151831 h 173669"/>
                <a:gd name="connsiteX18" fmla="*/ 13683 w 149658"/>
                <a:gd name="connsiteY18" fmla="*/ 137112 h 173669"/>
                <a:gd name="connsiteX19" fmla="*/ 5815 w 149658"/>
                <a:gd name="connsiteY19" fmla="*/ 118616 h 173669"/>
                <a:gd name="connsiteX20" fmla="*/ 3207 w 149658"/>
                <a:gd name="connsiteY20" fmla="*/ 96821 h 173669"/>
                <a:gd name="connsiteX21" fmla="*/ 3207 w 149658"/>
                <a:gd name="connsiteY21" fmla="*/ 13112 h 173669"/>
                <a:gd name="connsiteX22" fmla="*/ 4019 w 149658"/>
                <a:gd name="connsiteY22" fmla="*/ 8944 h 173669"/>
                <a:gd name="connsiteX23" fmla="*/ 6499 w 149658"/>
                <a:gd name="connsiteY23" fmla="*/ 5731 h 173669"/>
                <a:gd name="connsiteX24" fmla="*/ 9877 w 149658"/>
                <a:gd name="connsiteY24" fmla="*/ 3864 h 173669"/>
                <a:gd name="connsiteX25" fmla="*/ 13769 w 149658"/>
                <a:gd name="connsiteY25" fmla="*/ 3256 h 173669"/>
                <a:gd name="connsiteX26" fmla="*/ 17831 w 149658"/>
                <a:gd name="connsiteY26" fmla="*/ 3908 h 173669"/>
                <a:gd name="connsiteX27" fmla="*/ 21294 w 149658"/>
                <a:gd name="connsiteY27" fmla="*/ 5861 h 173669"/>
                <a:gd name="connsiteX28" fmla="*/ 23732 w 149658"/>
                <a:gd name="connsiteY28" fmla="*/ 9118 h 173669"/>
                <a:gd name="connsiteX29" fmla="*/ 24544 w 149658"/>
                <a:gd name="connsiteY29" fmla="*/ 13286 h 173669"/>
                <a:gd name="connsiteX30" fmla="*/ 24544 w 149658"/>
                <a:gd name="connsiteY30" fmla="*/ 96734 h 173669"/>
                <a:gd name="connsiteX31" fmla="*/ 26383 w 149658"/>
                <a:gd name="connsiteY31" fmla="*/ 112408 h 173669"/>
                <a:gd name="connsiteX32" fmla="*/ 31856 w 149658"/>
                <a:gd name="connsiteY32" fmla="*/ 125520 h 173669"/>
                <a:gd name="connsiteX33" fmla="*/ 40365 w 149658"/>
                <a:gd name="connsiteY33" fmla="*/ 135983 h 173669"/>
                <a:gd name="connsiteX34" fmla="*/ 51140 w 149658"/>
                <a:gd name="connsiteY34" fmla="*/ 143494 h 173669"/>
                <a:gd name="connsiteX35" fmla="*/ 63541 w 149658"/>
                <a:gd name="connsiteY35" fmla="*/ 148053 h 173669"/>
                <a:gd name="connsiteX36" fmla="*/ 76711 w 149658"/>
                <a:gd name="connsiteY36" fmla="*/ 149573 h 173669"/>
                <a:gd name="connsiteX37" fmla="*/ 102281 w 149658"/>
                <a:gd name="connsiteY37" fmla="*/ 143451 h 173669"/>
                <a:gd name="connsiteX38" fmla="*/ 113056 w 149658"/>
                <a:gd name="connsiteY38" fmla="*/ 135940 h 173669"/>
                <a:gd name="connsiteX39" fmla="*/ 121565 w 149658"/>
                <a:gd name="connsiteY39" fmla="*/ 125476 h 173669"/>
                <a:gd name="connsiteX40" fmla="*/ 127038 w 149658"/>
                <a:gd name="connsiteY40" fmla="*/ 112364 h 173669"/>
                <a:gd name="connsiteX41" fmla="*/ 128877 w 149658"/>
                <a:gd name="connsiteY41" fmla="*/ 96691 h 173669"/>
                <a:gd name="connsiteX42" fmla="*/ 128877 w 149658"/>
                <a:gd name="connsiteY42" fmla="*/ 13980 h 173669"/>
                <a:gd name="connsiteX43" fmla="*/ 128877 w 149658"/>
                <a:gd name="connsiteY43" fmla="*/ 13980 h 17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49658" h="173669">
                  <a:moveTo>
                    <a:pt x="128834" y="14111"/>
                  </a:moveTo>
                  <a:cubicBezTo>
                    <a:pt x="128834" y="12417"/>
                    <a:pt x="129091" y="10898"/>
                    <a:pt x="129604" y="9552"/>
                  </a:cubicBezTo>
                  <a:cubicBezTo>
                    <a:pt x="130160" y="8162"/>
                    <a:pt x="130972" y="6990"/>
                    <a:pt x="132041" y="6035"/>
                  </a:cubicBezTo>
                  <a:cubicBezTo>
                    <a:pt x="133068" y="5123"/>
                    <a:pt x="134222" y="4429"/>
                    <a:pt x="135505" y="3951"/>
                  </a:cubicBezTo>
                  <a:cubicBezTo>
                    <a:pt x="136788" y="3473"/>
                    <a:pt x="138113" y="3256"/>
                    <a:pt x="139610" y="3256"/>
                  </a:cubicBezTo>
                  <a:cubicBezTo>
                    <a:pt x="140978" y="3256"/>
                    <a:pt x="142304" y="3473"/>
                    <a:pt x="143544" y="3951"/>
                  </a:cubicBezTo>
                  <a:cubicBezTo>
                    <a:pt x="144784" y="4429"/>
                    <a:pt x="145895" y="5123"/>
                    <a:pt x="146922" y="6035"/>
                  </a:cubicBezTo>
                  <a:cubicBezTo>
                    <a:pt x="149060" y="7945"/>
                    <a:pt x="150129" y="10550"/>
                    <a:pt x="150129" y="13850"/>
                  </a:cubicBezTo>
                  <a:lnTo>
                    <a:pt x="150129" y="96821"/>
                  </a:lnTo>
                  <a:cubicBezTo>
                    <a:pt x="150129" y="104636"/>
                    <a:pt x="149273" y="111887"/>
                    <a:pt x="147520" y="118616"/>
                  </a:cubicBezTo>
                  <a:cubicBezTo>
                    <a:pt x="145767" y="125346"/>
                    <a:pt x="143159" y="131511"/>
                    <a:pt x="139653" y="137112"/>
                  </a:cubicBezTo>
                  <a:cubicBezTo>
                    <a:pt x="136146" y="142713"/>
                    <a:pt x="132127" y="147619"/>
                    <a:pt x="127594" y="151831"/>
                  </a:cubicBezTo>
                  <a:cubicBezTo>
                    <a:pt x="123062" y="156042"/>
                    <a:pt x="117973" y="159559"/>
                    <a:pt x="112329" y="162381"/>
                  </a:cubicBezTo>
                  <a:cubicBezTo>
                    <a:pt x="106728" y="165203"/>
                    <a:pt x="100955" y="167287"/>
                    <a:pt x="95012" y="168720"/>
                  </a:cubicBezTo>
                  <a:cubicBezTo>
                    <a:pt x="89068" y="170109"/>
                    <a:pt x="82953" y="170847"/>
                    <a:pt x="76668" y="170847"/>
                  </a:cubicBezTo>
                  <a:cubicBezTo>
                    <a:pt x="70382" y="170847"/>
                    <a:pt x="64268" y="170153"/>
                    <a:pt x="58324" y="168720"/>
                  </a:cubicBezTo>
                  <a:cubicBezTo>
                    <a:pt x="52380" y="167331"/>
                    <a:pt x="46608" y="165203"/>
                    <a:pt x="41006" y="162381"/>
                  </a:cubicBezTo>
                  <a:cubicBezTo>
                    <a:pt x="35362" y="159559"/>
                    <a:pt x="30316" y="156042"/>
                    <a:pt x="25741" y="151831"/>
                  </a:cubicBezTo>
                  <a:cubicBezTo>
                    <a:pt x="21166" y="147619"/>
                    <a:pt x="17189" y="142713"/>
                    <a:pt x="13683" y="137112"/>
                  </a:cubicBezTo>
                  <a:cubicBezTo>
                    <a:pt x="10177" y="131511"/>
                    <a:pt x="7568" y="125346"/>
                    <a:pt x="5815" y="118616"/>
                  </a:cubicBezTo>
                  <a:cubicBezTo>
                    <a:pt x="4105" y="111887"/>
                    <a:pt x="3207" y="104636"/>
                    <a:pt x="3207" y="96821"/>
                  </a:cubicBezTo>
                  <a:lnTo>
                    <a:pt x="3207" y="13112"/>
                  </a:lnTo>
                  <a:cubicBezTo>
                    <a:pt x="3207" y="11549"/>
                    <a:pt x="3464" y="10203"/>
                    <a:pt x="4019" y="8944"/>
                  </a:cubicBezTo>
                  <a:cubicBezTo>
                    <a:pt x="4575" y="7685"/>
                    <a:pt x="5388" y="6643"/>
                    <a:pt x="6499" y="5731"/>
                  </a:cubicBezTo>
                  <a:cubicBezTo>
                    <a:pt x="7526" y="4906"/>
                    <a:pt x="8637" y="4298"/>
                    <a:pt x="9877" y="3864"/>
                  </a:cubicBezTo>
                  <a:cubicBezTo>
                    <a:pt x="11075" y="3473"/>
                    <a:pt x="12357" y="3256"/>
                    <a:pt x="13769" y="3256"/>
                  </a:cubicBezTo>
                  <a:cubicBezTo>
                    <a:pt x="15222" y="3256"/>
                    <a:pt x="16591" y="3473"/>
                    <a:pt x="17831" y="3908"/>
                  </a:cubicBezTo>
                  <a:cubicBezTo>
                    <a:pt x="19114" y="4342"/>
                    <a:pt x="20268" y="4993"/>
                    <a:pt x="21294" y="5861"/>
                  </a:cubicBezTo>
                  <a:cubicBezTo>
                    <a:pt x="22363" y="6773"/>
                    <a:pt x="23176" y="7859"/>
                    <a:pt x="23732" y="9118"/>
                  </a:cubicBezTo>
                  <a:cubicBezTo>
                    <a:pt x="24245" y="10333"/>
                    <a:pt x="24544" y="11766"/>
                    <a:pt x="24544" y="13286"/>
                  </a:cubicBezTo>
                  <a:lnTo>
                    <a:pt x="24544" y="96734"/>
                  </a:lnTo>
                  <a:cubicBezTo>
                    <a:pt x="24544" y="102378"/>
                    <a:pt x="25143" y="107588"/>
                    <a:pt x="26383" y="112408"/>
                  </a:cubicBezTo>
                  <a:cubicBezTo>
                    <a:pt x="27580" y="117184"/>
                    <a:pt x="29419" y="121569"/>
                    <a:pt x="31856" y="125520"/>
                  </a:cubicBezTo>
                  <a:cubicBezTo>
                    <a:pt x="34293" y="129471"/>
                    <a:pt x="37115" y="132987"/>
                    <a:pt x="40365" y="135983"/>
                  </a:cubicBezTo>
                  <a:cubicBezTo>
                    <a:pt x="43572" y="138979"/>
                    <a:pt x="47164" y="141497"/>
                    <a:pt x="51140" y="143494"/>
                  </a:cubicBezTo>
                  <a:cubicBezTo>
                    <a:pt x="55117" y="145535"/>
                    <a:pt x="59265" y="147055"/>
                    <a:pt x="63541" y="148053"/>
                  </a:cubicBezTo>
                  <a:cubicBezTo>
                    <a:pt x="67774" y="149052"/>
                    <a:pt x="72178" y="149573"/>
                    <a:pt x="76711" y="149573"/>
                  </a:cubicBezTo>
                  <a:cubicBezTo>
                    <a:pt x="85733" y="149573"/>
                    <a:pt x="94285" y="147532"/>
                    <a:pt x="102281" y="143451"/>
                  </a:cubicBezTo>
                  <a:cubicBezTo>
                    <a:pt x="106257" y="141410"/>
                    <a:pt x="109849" y="138936"/>
                    <a:pt x="113056" y="135940"/>
                  </a:cubicBezTo>
                  <a:cubicBezTo>
                    <a:pt x="116263" y="132944"/>
                    <a:pt x="119085" y="129427"/>
                    <a:pt x="121565" y="125476"/>
                  </a:cubicBezTo>
                  <a:cubicBezTo>
                    <a:pt x="124003" y="121525"/>
                    <a:pt x="125841" y="117140"/>
                    <a:pt x="127038" y="112364"/>
                  </a:cubicBezTo>
                  <a:cubicBezTo>
                    <a:pt x="128278" y="107588"/>
                    <a:pt x="128877" y="102335"/>
                    <a:pt x="128877" y="96691"/>
                  </a:cubicBezTo>
                  <a:lnTo>
                    <a:pt x="128877" y="13980"/>
                  </a:lnTo>
                  <a:lnTo>
                    <a:pt x="128877" y="13980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C84D6703-2CFF-4730-960C-012AFC810F6D}"/>
                </a:ext>
              </a:extLst>
            </p:cNvPr>
            <p:cNvSpPr/>
            <p:nvPr/>
          </p:nvSpPr>
          <p:spPr>
            <a:xfrm>
              <a:off x="1687669" y="376849"/>
              <a:ext cx="153934" cy="217087"/>
            </a:xfrm>
            <a:custGeom>
              <a:avLst/>
              <a:gdLst>
                <a:gd name="connsiteX0" fmla="*/ 81628 w 153934"/>
                <a:gd name="connsiteY0" fmla="*/ 51450 h 217086"/>
                <a:gd name="connsiteX1" fmla="*/ 111046 w 153934"/>
                <a:gd name="connsiteY1" fmla="*/ 58049 h 217086"/>
                <a:gd name="connsiteX2" fmla="*/ 131272 w 153934"/>
                <a:gd name="connsiteY2" fmla="*/ 76936 h 217086"/>
                <a:gd name="connsiteX3" fmla="*/ 131272 w 153934"/>
                <a:gd name="connsiteY3" fmla="*/ 14284 h 217086"/>
                <a:gd name="connsiteX4" fmla="*/ 134650 w 153934"/>
                <a:gd name="connsiteY4" fmla="*/ 6252 h 217086"/>
                <a:gd name="connsiteX5" fmla="*/ 142603 w 153934"/>
                <a:gd name="connsiteY5" fmla="*/ 3256 h 217086"/>
                <a:gd name="connsiteX6" fmla="*/ 150428 w 153934"/>
                <a:gd name="connsiteY6" fmla="*/ 6252 h 217086"/>
                <a:gd name="connsiteX7" fmla="*/ 153635 w 153934"/>
                <a:gd name="connsiteY7" fmla="*/ 14284 h 217086"/>
                <a:gd name="connsiteX8" fmla="*/ 153635 w 153934"/>
                <a:gd name="connsiteY8" fmla="*/ 202499 h 217086"/>
                <a:gd name="connsiteX9" fmla="*/ 150556 w 153934"/>
                <a:gd name="connsiteY9" fmla="*/ 210531 h 217086"/>
                <a:gd name="connsiteX10" fmla="*/ 142304 w 153934"/>
                <a:gd name="connsiteY10" fmla="*/ 213527 h 217086"/>
                <a:gd name="connsiteX11" fmla="*/ 131870 w 153934"/>
                <a:gd name="connsiteY11" fmla="*/ 202499 h 217086"/>
                <a:gd name="connsiteX12" fmla="*/ 131870 w 153934"/>
                <a:gd name="connsiteY12" fmla="*/ 189604 h 217086"/>
                <a:gd name="connsiteX13" fmla="*/ 110747 w 153934"/>
                <a:gd name="connsiteY13" fmla="*/ 210053 h 217086"/>
                <a:gd name="connsiteX14" fmla="*/ 81628 w 153934"/>
                <a:gd name="connsiteY14" fmla="*/ 216653 h 217086"/>
                <a:gd name="connsiteX15" fmla="*/ 42118 w 153934"/>
                <a:gd name="connsiteY15" fmla="*/ 206754 h 217086"/>
                <a:gd name="connsiteX16" fmla="*/ 13769 w 153934"/>
                <a:gd name="connsiteY16" fmla="*/ 177968 h 217086"/>
                <a:gd name="connsiteX17" fmla="*/ 3207 w 153934"/>
                <a:gd name="connsiteY17" fmla="*/ 132640 h 217086"/>
                <a:gd name="connsiteX18" fmla="*/ 11032 w 153934"/>
                <a:gd name="connsiteY18" fmla="*/ 95952 h 217086"/>
                <a:gd name="connsiteX19" fmla="*/ 36474 w 153934"/>
                <a:gd name="connsiteY19" fmla="*/ 64301 h 217086"/>
                <a:gd name="connsiteX20" fmla="*/ 81671 w 153934"/>
                <a:gd name="connsiteY20" fmla="*/ 51406 h 217086"/>
                <a:gd name="connsiteX21" fmla="*/ 81671 w 153934"/>
                <a:gd name="connsiteY21" fmla="*/ 51406 h 217086"/>
                <a:gd name="connsiteX22" fmla="*/ 83467 w 153934"/>
                <a:gd name="connsiteY22" fmla="*/ 194987 h 217086"/>
                <a:gd name="connsiteX23" fmla="*/ 117631 w 153934"/>
                <a:gd name="connsiteY23" fmla="*/ 180833 h 217086"/>
                <a:gd name="connsiteX24" fmla="*/ 131272 w 153934"/>
                <a:gd name="connsiteY24" fmla="*/ 146534 h 217086"/>
                <a:gd name="connsiteX25" fmla="*/ 131272 w 153934"/>
                <a:gd name="connsiteY25" fmla="*/ 121656 h 217086"/>
                <a:gd name="connsiteX26" fmla="*/ 117460 w 153934"/>
                <a:gd name="connsiteY26" fmla="*/ 87660 h 217086"/>
                <a:gd name="connsiteX27" fmla="*/ 82526 w 153934"/>
                <a:gd name="connsiteY27" fmla="*/ 73158 h 217086"/>
                <a:gd name="connsiteX28" fmla="*/ 48660 w 153934"/>
                <a:gd name="connsiteY28" fmla="*/ 82754 h 217086"/>
                <a:gd name="connsiteX29" fmla="*/ 30744 w 153934"/>
                <a:gd name="connsiteY29" fmla="*/ 105895 h 217086"/>
                <a:gd name="connsiteX30" fmla="*/ 25527 w 153934"/>
                <a:gd name="connsiteY30" fmla="*/ 131685 h 217086"/>
                <a:gd name="connsiteX31" fmla="*/ 34721 w 153934"/>
                <a:gd name="connsiteY31" fmla="*/ 168503 h 217086"/>
                <a:gd name="connsiteX32" fmla="*/ 57255 w 153934"/>
                <a:gd name="connsiteY32" fmla="*/ 188822 h 217086"/>
                <a:gd name="connsiteX33" fmla="*/ 83424 w 153934"/>
                <a:gd name="connsiteY33" fmla="*/ 194944 h 217086"/>
                <a:gd name="connsiteX34" fmla="*/ 83424 w 153934"/>
                <a:gd name="connsiteY34" fmla="*/ 194944 h 21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3934" h="217086">
                  <a:moveTo>
                    <a:pt x="81628" y="51450"/>
                  </a:moveTo>
                  <a:cubicBezTo>
                    <a:pt x="92275" y="51450"/>
                    <a:pt x="102067" y="53620"/>
                    <a:pt x="111046" y="58049"/>
                  </a:cubicBezTo>
                  <a:cubicBezTo>
                    <a:pt x="120026" y="62478"/>
                    <a:pt x="126782" y="68773"/>
                    <a:pt x="131272" y="76936"/>
                  </a:cubicBezTo>
                  <a:lnTo>
                    <a:pt x="131272" y="14284"/>
                  </a:lnTo>
                  <a:cubicBezTo>
                    <a:pt x="131272" y="10941"/>
                    <a:pt x="132383" y="8249"/>
                    <a:pt x="134650" y="6252"/>
                  </a:cubicBezTo>
                  <a:cubicBezTo>
                    <a:pt x="136916" y="4255"/>
                    <a:pt x="139524" y="3256"/>
                    <a:pt x="142603" y="3256"/>
                  </a:cubicBezTo>
                  <a:cubicBezTo>
                    <a:pt x="145682" y="3256"/>
                    <a:pt x="148290" y="4255"/>
                    <a:pt x="150428" y="6252"/>
                  </a:cubicBezTo>
                  <a:cubicBezTo>
                    <a:pt x="152566" y="8249"/>
                    <a:pt x="153635" y="10898"/>
                    <a:pt x="153635" y="14284"/>
                  </a:cubicBezTo>
                  <a:lnTo>
                    <a:pt x="153635" y="202499"/>
                  </a:lnTo>
                  <a:cubicBezTo>
                    <a:pt x="153635" y="205842"/>
                    <a:pt x="152609" y="208534"/>
                    <a:pt x="150556" y="210531"/>
                  </a:cubicBezTo>
                  <a:cubicBezTo>
                    <a:pt x="148504" y="212528"/>
                    <a:pt x="145767" y="213527"/>
                    <a:pt x="142304" y="213527"/>
                  </a:cubicBezTo>
                  <a:cubicBezTo>
                    <a:pt x="135377" y="213527"/>
                    <a:pt x="131870" y="209836"/>
                    <a:pt x="131870" y="202499"/>
                  </a:cubicBezTo>
                  <a:lnTo>
                    <a:pt x="131870" y="189604"/>
                  </a:lnTo>
                  <a:cubicBezTo>
                    <a:pt x="126953" y="198852"/>
                    <a:pt x="119940" y="205668"/>
                    <a:pt x="110747" y="210053"/>
                  </a:cubicBezTo>
                  <a:cubicBezTo>
                    <a:pt x="101554" y="214438"/>
                    <a:pt x="91847" y="216653"/>
                    <a:pt x="81628" y="216653"/>
                  </a:cubicBezTo>
                  <a:cubicBezTo>
                    <a:pt x="67132" y="216653"/>
                    <a:pt x="53963" y="213353"/>
                    <a:pt x="42118" y="206754"/>
                  </a:cubicBezTo>
                  <a:cubicBezTo>
                    <a:pt x="30274" y="200154"/>
                    <a:pt x="20824" y="190559"/>
                    <a:pt x="13769" y="177968"/>
                  </a:cubicBezTo>
                  <a:cubicBezTo>
                    <a:pt x="6713" y="165377"/>
                    <a:pt x="3207" y="150268"/>
                    <a:pt x="3207" y="132640"/>
                  </a:cubicBezTo>
                  <a:cubicBezTo>
                    <a:pt x="3207" y="120700"/>
                    <a:pt x="5815" y="108457"/>
                    <a:pt x="11032" y="95952"/>
                  </a:cubicBezTo>
                  <a:cubicBezTo>
                    <a:pt x="16249" y="83492"/>
                    <a:pt x="24715" y="72941"/>
                    <a:pt x="36474" y="64301"/>
                  </a:cubicBezTo>
                  <a:cubicBezTo>
                    <a:pt x="48233" y="55705"/>
                    <a:pt x="63284" y="51406"/>
                    <a:pt x="81671" y="51406"/>
                  </a:cubicBezTo>
                  <a:lnTo>
                    <a:pt x="81671" y="51406"/>
                  </a:lnTo>
                  <a:close/>
                  <a:moveTo>
                    <a:pt x="83467" y="194987"/>
                  </a:moveTo>
                  <a:cubicBezTo>
                    <a:pt x="97150" y="194163"/>
                    <a:pt x="108524" y="189430"/>
                    <a:pt x="117631" y="180833"/>
                  </a:cubicBezTo>
                  <a:cubicBezTo>
                    <a:pt x="126696" y="172237"/>
                    <a:pt x="131272" y="160775"/>
                    <a:pt x="131272" y="146534"/>
                  </a:cubicBezTo>
                  <a:lnTo>
                    <a:pt x="131272" y="121656"/>
                  </a:lnTo>
                  <a:cubicBezTo>
                    <a:pt x="131272" y="108022"/>
                    <a:pt x="126696" y="96691"/>
                    <a:pt x="117460" y="87660"/>
                  </a:cubicBezTo>
                  <a:cubicBezTo>
                    <a:pt x="108267" y="78629"/>
                    <a:pt x="96636" y="73810"/>
                    <a:pt x="82526" y="73158"/>
                  </a:cubicBezTo>
                  <a:cubicBezTo>
                    <a:pt x="68415" y="73158"/>
                    <a:pt x="57127" y="76371"/>
                    <a:pt x="48660" y="82754"/>
                  </a:cubicBezTo>
                  <a:cubicBezTo>
                    <a:pt x="40194" y="89136"/>
                    <a:pt x="34208" y="96864"/>
                    <a:pt x="30744" y="105895"/>
                  </a:cubicBezTo>
                  <a:cubicBezTo>
                    <a:pt x="27281" y="114926"/>
                    <a:pt x="25527" y="123522"/>
                    <a:pt x="25527" y="131685"/>
                  </a:cubicBezTo>
                  <a:cubicBezTo>
                    <a:pt x="25527" y="146794"/>
                    <a:pt x="28606" y="159081"/>
                    <a:pt x="34721" y="168503"/>
                  </a:cubicBezTo>
                  <a:cubicBezTo>
                    <a:pt x="40835" y="177924"/>
                    <a:pt x="48361" y="184698"/>
                    <a:pt x="57255" y="188822"/>
                  </a:cubicBezTo>
                  <a:cubicBezTo>
                    <a:pt x="66149" y="192903"/>
                    <a:pt x="74872" y="194944"/>
                    <a:pt x="83424" y="194944"/>
                  </a:cubicBezTo>
                  <a:lnTo>
                    <a:pt x="83424" y="194944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2FFAFA2E-82CD-4FDF-AF94-6214DCEC6414}"/>
                </a:ext>
              </a:extLst>
            </p:cNvPr>
            <p:cNvSpPr/>
            <p:nvPr/>
          </p:nvSpPr>
          <p:spPr>
            <a:xfrm>
              <a:off x="1859049" y="424087"/>
              <a:ext cx="166762" cy="169328"/>
            </a:xfrm>
            <a:custGeom>
              <a:avLst/>
              <a:gdLst>
                <a:gd name="connsiteX0" fmla="*/ 3848 w 166762"/>
                <a:gd name="connsiteY0" fmla="*/ 18409 h 169327"/>
                <a:gd name="connsiteX1" fmla="*/ 3207 w 166762"/>
                <a:gd name="connsiteY1" fmla="*/ 14545 h 169327"/>
                <a:gd name="connsiteX2" fmla="*/ 6970 w 166762"/>
                <a:gd name="connsiteY2" fmla="*/ 6469 h 169327"/>
                <a:gd name="connsiteX3" fmla="*/ 15736 w 166762"/>
                <a:gd name="connsiteY3" fmla="*/ 3256 h 169327"/>
                <a:gd name="connsiteX4" fmla="*/ 21551 w 166762"/>
                <a:gd name="connsiteY4" fmla="*/ 4863 h 169327"/>
                <a:gd name="connsiteX5" fmla="*/ 25485 w 166762"/>
                <a:gd name="connsiteY5" fmla="*/ 9725 h 169327"/>
                <a:gd name="connsiteX6" fmla="*/ 85434 w 166762"/>
                <a:gd name="connsiteY6" fmla="*/ 132640 h 169327"/>
                <a:gd name="connsiteX7" fmla="*/ 146024 w 166762"/>
                <a:gd name="connsiteY7" fmla="*/ 9422 h 169327"/>
                <a:gd name="connsiteX8" fmla="*/ 149958 w 166762"/>
                <a:gd name="connsiteY8" fmla="*/ 4906 h 169327"/>
                <a:gd name="connsiteX9" fmla="*/ 155773 w 166762"/>
                <a:gd name="connsiteY9" fmla="*/ 3300 h 169327"/>
                <a:gd name="connsiteX10" fmla="*/ 163769 w 166762"/>
                <a:gd name="connsiteY10" fmla="*/ 6035 h 169327"/>
                <a:gd name="connsiteX11" fmla="*/ 167403 w 166762"/>
                <a:gd name="connsiteY11" fmla="*/ 13286 h 169327"/>
                <a:gd name="connsiteX12" fmla="*/ 166463 w 166762"/>
                <a:gd name="connsiteY12" fmla="*/ 17497 h 169327"/>
                <a:gd name="connsiteX13" fmla="*/ 95525 w 166762"/>
                <a:gd name="connsiteY13" fmla="*/ 162338 h 169327"/>
                <a:gd name="connsiteX14" fmla="*/ 90992 w 166762"/>
                <a:gd name="connsiteY14" fmla="*/ 167808 h 169327"/>
                <a:gd name="connsiteX15" fmla="*/ 84878 w 166762"/>
                <a:gd name="connsiteY15" fmla="*/ 169762 h 169327"/>
                <a:gd name="connsiteX16" fmla="*/ 74829 w 166762"/>
                <a:gd name="connsiteY16" fmla="*/ 162685 h 169327"/>
                <a:gd name="connsiteX17" fmla="*/ 3891 w 166762"/>
                <a:gd name="connsiteY17" fmla="*/ 18496 h 169327"/>
                <a:gd name="connsiteX18" fmla="*/ 3891 w 166762"/>
                <a:gd name="connsiteY18" fmla="*/ 18496 h 16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762" h="169327">
                  <a:moveTo>
                    <a:pt x="3848" y="18409"/>
                  </a:moveTo>
                  <a:cubicBezTo>
                    <a:pt x="3421" y="17541"/>
                    <a:pt x="3207" y="16238"/>
                    <a:pt x="3207" y="14545"/>
                  </a:cubicBezTo>
                  <a:cubicBezTo>
                    <a:pt x="3207" y="11332"/>
                    <a:pt x="4447" y="8640"/>
                    <a:pt x="6970" y="6469"/>
                  </a:cubicBezTo>
                  <a:cubicBezTo>
                    <a:pt x="9493" y="4298"/>
                    <a:pt x="12400" y="3256"/>
                    <a:pt x="15736" y="3256"/>
                  </a:cubicBezTo>
                  <a:cubicBezTo>
                    <a:pt x="17831" y="3256"/>
                    <a:pt x="19755" y="3777"/>
                    <a:pt x="21551" y="4863"/>
                  </a:cubicBezTo>
                  <a:cubicBezTo>
                    <a:pt x="23347" y="5948"/>
                    <a:pt x="24630" y="7555"/>
                    <a:pt x="25485" y="9725"/>
                  </a:cubicBezTo>
                  <a:lnTo>
                    <a:pt x="85434" y="132640"/>
                  </a:lnTo>
                  <a:lnTo>
                    <a:pt x="146024" y="9422"/>
                  </a:lnTo>
                  <a:cubicBezTo>
                    <a:pt x="146879" y="7468"/>
                    <a:pt x="148162" y="5992"/>
                    <a:pt x="149958" y="4906"/>
                  </a:cubicBezTo>
                  <a:cubicBezTo>
                    <a:pt x="151753" y="3821"/>
                    <a:pt x="153678" y="3300"/>
                    <a:pt x="155773" y="3300"/>
                  </a:cubicBezTo>
                  <a:cubicBezTo>
                    <a:pt x="158723" y="3300"/>
                    <a:pt x="161374" y="4211"/>
                    <a:pt x="163769" y="6035"/>
                  </a:cubicBezTo>
                  <a:cubicBezTo>
                    <a:pt x="166163" y="7859"/>
                    <a:pt x="167403" y="10290"/>
                    <a:pt x="167403" y="13286"/>
                  </a:cubicBezTo>
                  <a:cubicBezTo>
                    <a:pt x="167403" y="14371"/>
                    <a:pt x="167104" y="15761"/>
                    <a:pt x="166463" y="17497"/>
                  </a:cubicBezTo>
                  <a:lnTo>
                    <a:pt x="95525" y="162338"/>
                  </a:lnTo>
                  <a:cubicBezTo>
                    <a:pt x="94499" y="164726"/>
                    <a:pt x="92959" y="166549"/>
                    <a:pt x="90992" y="167808"/>
                  </a:cubicBezTo>
                  <a:cubicBezTo>
                    <a:pt x="88983" y="169111"/>
                    <a:pt x="86973" y="169762"/>
                    <a:pt x="84878" y="169762"/>
                  </a:cubicBezTo>
                  <a:cubicBezTo>
                    <a:pt x="80901" y="169762"/>
                    <a:pt x="77566" y="167417"/>
                    <a:pt x="74829" y="162685"/>
                  </a:cubicBezTo>
                  <a:lnTo>
                    <a:pt x="3891" y="18496"/>
                  </a:lnTo>
                  <a:lnTo>
                    <a:pt x="3891" y="184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0BDD46F5-5AD6-4594-873A-595DC3B2E5AF}"/>
                </a:ext>
              </a:extLst>
            </p:cNvPr>
            <p:cNvSpPr/>
            <p:nvPr/>
          </p:nvSpPr>
          <p:spPr>
            <a:xfrm>
              <a:off x="1196405" y="424738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56CB7C4B-9053-4042-ABE8-A971F9F6A54B}"/>
                </a:ext>
              </a:extLst>
            </p:cNvPr>
            <p:cNvSpPr/>
            <p:nvPr/>
          </p:nvSpPr>
          <p:spPr>
            <a:xfrm>
              <a:off x="1271020" y="452265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D2A01D44-16D2-4B56-AB3B-52E11D06EB16}"/>
                </a:ext>
              </a:extLst>
            </p:cNvPr>
            <p:cNvSpPr/>
            <p:nvPr/>
          </p:nvSpPr>
          <p:spPr>
            <a:xfrm>
              <a:off x="2131812" y="418659"/>
              <a:ext cx="838086" cy="230112"/>
            </a:xfrm>
            <a:custGeom>
              <a:avLst/>
              <a:gdLst>
                <a:gd name="connsiteX0" fmla="*/ 152780 w 838086"/>
                <a:gd name="connsiteY0" fmla="*/ 160514 h 230112"/>
                <a:gd name="connsiteX1" fmla="*/ 142945 w 838086"/>
                <a:gd name="connsiteY1" fmla="*/ 197853 h 230112"/>
                <a:gd name="connsiteX2" fmla="*/ 116007 w 838086"/>
                <a:gd name="connsiteY2" fmla="*/ 221125 h 230112"/>
                <a:gd name="connsiteX3" fmla="*/ 77694 w 838086"/>
                <a:gd name="connsiteY3" fmla="*/ 228940 h 230112"/>
                <a:gd name="connsiteX4" fmla="*/ 45240 w 838086"/>
                <a:gd name="connsiteY4" fmla="*/ 224251 h 230112"/>
                <a:gd name="connsiteX5" fmla="*/ 19242 w 838086"/>
                <a:gd name="connsiteY5" fmla="*/ 208317 h 230112"/>
                <a:gd name="connsiteX6" fmla="*/ 17104 w 838086"/>
                <a:gd name="connsiteY6" fmla="*/ 203931 h 230112"/>
                <a:gd name="connsiteX7" fmla="*/ 18643 w 838086"/>
                <a:gd name="connsiteY7" fmla="*/ 200502 h 230112"/>
                <a:gd name="connsiteX8" fmla="*/ 22320 w 838086"/>
                <a:gd name="connsiteY8" fmla="*/ 199242 h 230112"/>
                <a:gd name="connsiteX9" fmla="*/ 26297 w 838086"/>
                <a:gd name="connsiteY9" fmla="*/ 200502 h 230112"/>
                <a:gd name="connsiteX10" fmla="*/ 50756 w 838086"/>
                <a:gd name="connsiteY10" fmla="*/ 214569 h 230112"/>
                <a:gd name="connsiteX11" fmla="*/ 77694 w 838086"/>
                <a:gd name="connsiteY11" fmla="*/ 218346 h 230112"/>
                <a:gd name="connsiteX12" fmla="*/ 109849 w 838086"/>
                <a:gd name="connsiteY12" fmla="*/ 211920 h 230112"/>
                <a:gd name="connsiteX13" fmla="*/ 133239 w 838086"/>
                <a:gd name="connsiteY13" fmla="*/ 192382 h 230112"/>
                <a:gd name="connsiteX14" fmla="*/ 142004 w 838086"/>
                <a:gd name="connsiteY14" fmla="*/ 160514 h 230112"/>
                <a:gd name="connsiteX15" fmla="*/ 142004 w 838086"/>
                <a:gd name="connsiteY15" fmla="*/ 131468 h 230112"/>
                <a:gd name="connsiteX16" fmla="*/ 118444 w 838086"/>
                <a:gd name="connsiteY16" fmla="*/ 158951 h 230112"/>
                <a:gd name="connsiteX17" fmla="*/ 82611 w 838086"/>
                <a:gd name="connsiteY17" fmla="*/ 168633 h 230112"/>
                <a:gd name="connsiteX18" fmla="*/ 43529 w 838086"/>
                <a:gd name="connsiteY18" fmla="*/ 159255 h 230112"/>
                <a:gd name="connsiteX19" fmla="*/ 14282 w 838086"/>
                <a:gd name="connsiteY19" fmla="*/ 131598 h 230112"/>
                <a:gd name="connsiteX20" fmla="*/ 3207 w 838086"/>
                <a:gd name="connsiteY20" fmla="*/ 88007 h 230112"/>
                <a:gd name="connsiteX21" fmla="*/ 15821 w 838086"/>
                <a:gd name="connsiteY21" fmla="*/ 40031 h 230112"/>
                <a:gd name="connsiteX22" fmla="*/ 52124 w 838086"/>
                <a:gd name="connsiteY22" fmla="*/ 9248 h 230112"/>
                <a:gd name="connsiteX23" fmla="*/ 81371 w 838086"/>
                <a:gd name="connsiteY23" fmla="*/ 3300 h 230112"/>
                <a:gd name="connsiteX24" fmla="*/ 119556 w 838086"/>
                <a:gd name="connsiteY24" fmla="*/ 14241 h 230112"/>
                <a:gd name="connsiteX25" fmla="*/ 142004 w 838086"/>
                <a:gd name="connsiteY25" fmla="*/ 42028 h 230112"/>
                <a:gd name="connsiteX26" fmla="*/ 142004 w 838086"/>
                <a:gd name="connsiteY26" fmla="*/ 11071 h 230112"/>
                <a:gd name="connsiteX27" fmla="*/ 147221 w 838086"/>
                <a:gd name="connsiteY27" fmla="*/ 5471 h 230112"/>
                <a:gd name="connsiteX28" fmla="*/ 151240 w 838086"/>
                <a:gd name="connsiteY28" fmla="*/ 7034 h 230112"/>
                <a:gd name="connsiteX29" fmla="*/ 152780 w 838086"/>
                <a:gd name="connsiteY29" fmla="*/ 11071 h 230112"/>
                <a:gd name="connsiteX30" fmla="*/ 152780 w 838086"/>
                <a:gd name="connsiteY30" fmla="*/ 160427 h 230112"/>
                <a:gd name="connsiteX31" fmla="*/ 110020 w 838086"/>
                <a:gd name="connsiteY31" fmla="*/ 21448 h 230112"/>
                <a:gd name="connsiteX32" fmla="*/ 78934 w 838086"/>
                <a:gd name="connsiteY32" fmla="*/ 14241 h 230112"/>
                <a:gd name="connsiteX33" fmla="*/ 41092 w 838086"/>
                <a:gd name="connsiteY33" fmla="*/ 28308 h 230112"/>
                <a:gd name="connsiteX34" fmla="*/ 20610 w 838086"/>
                <a:gd name="connsiteY34" fmla="*/ 54576 h 230112"/>
                <a:gd name="connsiteX35" fmla="*/ 13982 w 838086"/>
                <a:gd name="connsiteY35" fmla="*/ 87399 h 230112"/>
                <a:gd name="connsiteX36" fmla="*/ 21978 w 838086"/>
                <a:gd name="connsiteY36" fmla="*/ 123045 h 230112"/>
                <a:gd name="connsiteX37" fmla="*/ 45539 w 838086"/>
                <a:gd name="connsiteY37" fmla="*/ 148357 h 230112"/>
                <a:gd name="connsiteX38" fmla="*/ 82611 w 838086"/>
                <a:gd name="connsiteY38" fmla="*/ 157735 h 230112"/>
                <a:gd name="connsiteX39" fmla="*/ 113099 w 838086"/>
                <a:gd name="connsiteY39" fmla="*/ 149920 h 230112"/>
                <a:gd name="connsiteX40" fmla="*/ 134350 w 838086"/>
                <a:gd name="connsiteY40" fmla="*/ 128993 h 230112"/>
                <a:gd name="connsiteX41" fmla="*/ 142047 w 838086"/>
                <a:gd name="connsiteY41" fmla="*/ 100251 h 230112"/>
                <a:gd name="connsiteX42" fmla="*/ 142047 w 838086"/>
                <a:gd name="connsiteY42" fmla="*/ 73071 h 230112"/>
                <a:gd name="connsiteX43" fmla="*/ 133752 w 838086"/>
                <a:gd name="connsiteY43" fmla="*/ 42462 h 230112"/>
                <a:gd name="connsiteX44" fmla="*/ 110063 w 838086"/>
                <a:gd name="connsiteY44" fmla="*/ 21535 h 230112"/>
                <a:gd name="connsiteX45" fmla="*/ 213755 w 838086"/>
                <a:gd name="connsiteY45" fmla="*/ 46457 h 230112"/>
                <a:gd name="connsiteX46" fmla="*/ 234365 w 838086"/>
                <a:gd name="connsiteY46" fmla="*/ 17541 h 230112"/>
                <a:gd name="connsiteX47" fmla="*/ 269470 w 838086"/>
                <a:gd name="connsiteY47" fmla="*/ 6469 h 230112"/>
                <a:gd name="connsiteX48" fmla="*/ 275029 w 838086"/>
                <a:gd name="connsiteY48" fmla="*/ 11766 h 230112"/>
                <a:gd name="connsiteX49" fmla="*/ 269470 w 838086"/>
                <a:gd name="connsiteY49" fmla="*/ 17063 h 230112"/>
                <a:gd name="connsiteX50" fmla="*/ 227780 w 838086"/>
                <a:gd name="connsiteY50" fmla="*/ 37513 h 230112"/>
                <a:gd name="connsiteX51" fmla="*/ 213798 w 838086"/>
                <a:gd name="connsiteY51" fmla="*/ 88919 h 230112"/>
                <a:gd name="connsiteX52" fmla="*/ 213798 w 838086"/>
                <a:gd name="connsiteY52" fmla="*/ 159559 h 230112"/>
                <a:gd name="connsiteX53" fmla="*/ 212258 w 838086"/>
                <a:gd name="connsiteY53" fmla="*/ 163640 h 230112"/>
                <a:gd name="connsiteX54" fmla="*/ 208581 w 838086"/>
                <a:gd name="connsiteY54" fmla="*/ 165203 h 230112"/>
                <a:gd name="connsiteX55" fmla="*/ 204561 w 838086"/>
                <a:gd name="connsiteY55" fmla="*/ 163640 h 230112"/>
                <a:gd name="connsiteX56" fmla="*/ 203022 w 838086"/>
                <a:gd name="connsiteY56" fmla="*/ 159559 h 230112"/>
                <a:gd name="connsiteX57" fmla="*/ 203022 w 838086"/>
                <a:gd name="connsiteY57" fmla="*/ 11766 h 230112"/>
                <a:gd name="connsiteX58" fmla="*/ 204561 w 838086"/>
                <a:gd name="connsiteY58" fmla="*/ 8032 h 230112"/>
                <a:gd name="connsiteX59" fmla="*/ 208581 w 838086"/>
                <a:gd name="connsiteY59" fmla="*/ 6469 h 230112"/>
                <a:gd name="connsiteX60" fmla="*/ 212258 w 838086"/>
                <a:gd name="connsiteY60" fmla="*/ 8032 h 230112"/>
                <a:gd name="connsiteX61" fmla="*/ 213798 w 838086"/>
                <a:gd name="connsiteY61" fmla="*/ 11766 h 230112"/>
                <a:gd name="connsiteX62" fmla="*/ 213798 w 838086"/>
                <a:gd name="connsiteY62" fmla="*/ 46457 h 230112"/>
                <a:gd name="connsiteX63" fmla="*/ 369784 w 838086"/>
                <a:gd name="connsiteY63" fmla="*/ 168633 h 230112"/>
                <a:gd name="connsiteX64" fmla="*/ 335619 w 838086"/>
                <a:gd name="connsiteY64" fmla="*/ 161426 h 230112"/>
                <a:gd name="connsiteX65" fmla="*/ 308510 w 838086"/>
                <a:gd name="connsiteY65" fmla="*/ 140803 h 230112"/>
                <a:gd name="connsiteX66" fmla="*/ 290038 w 838086"/>
                <a:gd name="connsiteY66" fmla="*/ 86097 h 230112"/>
                <a:gd name="connsiteX67" fmla="*/ 296794 w 838086"/>
                <a:gd name="connsiteY67" fmla="*/ 51710 h 230112"/>
                <a:gd name="connsiteX68" fmla="*/ 316335 w 838086"/>
                <a:gd name="connsiteY68" fmla="*/ 23098 h 230112"/>
                <a:gd name="connsiteX69" fmla="*/ 346352 w 838086"/>
                <a:gd name="connsiteY69" fmla="*/ 6078 h 230112"/>
                <a:gd name="connsiteX70" fmla="*/ 369741 w 838086"/>
                <a:gd name="connsiteY70" fmla="*/ 3256 h 230112"/>
                <a:gd name="connsiteX71" fmla="*/ 392832 w 838086"/>
                <a:gd name="connsiteY71" fmla="*/ 6078 h 230112"/>
                <a:gd name="connsiteX72" fmla="*/ 432213 w 838086"/>
                <a:gd name="connsiteY72" fmla="*/ 33562 h 230112"/>
                <a:gd name="connsiteX73" fmla="*/ 449445 w 838086"/>
                <a:gd name="connsiteY73" fmla="*/ 80105 h 230112"/>
                <a:gd name="connsiteX74" fmla="*/ 430973 w 838086"/>
                <a:gd name="connsiteY74" fmla="*/ 140716 h 230112"/>
                <a:gd name="connsiteX75" fmla="*/ 403906 w 838086"/>
                <a:gd name="connsiteY75" fmla="*/ 161339 h 230112"/>
                <a:gd name="connsiteX76" fmla="*/ 369741 w 838086"/>
                <a:gd name="connsiteY76" fmla="*/ 168546 h 230112"/>
                <a:gd name="connsiteX77" fmla="*/ 389496 w 838086"/>
                <a:gd name="connsiteY77" fmla="*/ 16759 h 230112"/>
                <a:gd name="connsiteX78" fmla="*/ 369485 w 838086"/>
                <a:gd name="connsiteY78" fmla="*/ 14241 h 230112"/>
                <a:gd name="connsiteX79" fmla="*/ 350115 w 838086"/>
                <a:gd name="connsiteY79" fmla="*/ 16759 h 230112"/>
                <a:gd name="connsiteX80" fmla="*/ 314411 w 838086"/>
                <a:gd name="connsiteY80" fmla="*/ 43027 h 230112"/>
                <a:gd name="connsiteX81" fmla="*/ 301155 w 838086"/>
                <a:gd name="connsiteY81" fmla="*/ 87399 h 230112"/>
                <a:gd name="connsiteX82" fmla="*/ 305175 w 838086"/>
                <a:gd name="connsiteY82" fmla="*/ 112234 h 230112"/>
                <a:gd name="connsiteX83" fmla="*/ 317190 w 838086"/>
                <a:gd name="connsiteY83" fmla="*/ 133943 h 230112"/>
                <a:gd name="connsiteX84" fmla="*/ 340579 w 838086"/>
                <a:gd name="connsiteY84" fmla="*/ 151744 h 230112"/>
                <a:gd name="connsiteX85" fmla="*/ 369827 w 838086"/>
                <a:gd name="connsiteY85" fmla="*/ 157996 h 230112"/>
                <a:gd name="connsiteX86" fmla="*/ 399545 w 838086"/>
                <a:gd name="connsiteY86" fmla="*/ 151744 h 230112"/>
                <a:gd name="connsiteX87" fmla="*/ 423105 w 838086"/>
                <a:gd name="connsiteY87" fmla="*/ 133943 h 230112"/>
                <a:gd name="connsiteX88" fmla="*/ 435121 w 838086"/>
                <a:gd name="connsiteY88" fmla="*/ 112364 h 230112"/>
                <a:gd name="connsiteX89" fmla="*/ 439140 w 838086"/>
                <a:gd name="connsiteY89" fmla="*/ 87660 h 230112"/>
                <a:gd name="connsiteX90" fmla="*/ 425756 w 838086"/>
                <a:gd name="connsiteY90" fmla="*/ 43113 h 230112"/>
                <a:gd name="connsiteX91" fmla="*/ 389582 w 838086"/>
                <a:gd name="connsiteY91" fmla="*/ 16716 h 230112"/>
                <a:gd name="connsiteX92" fmla="*/ 499987 w 838086"/>
                <a:gd name="connsiteY92" fmla="*/ 100207 h 230112"/>
                <a:gd name="connsiteX93" fmla="*/ 508154 w 838086"/>
                <a:gd name="connsiteY93" fmla="*/ 129731 h 230112"/>
                <a:gd name="connsiteX94" fmla="*/ 529705 w 838086"/>
                <a:gd name="connsiteY94" fmla="*/ 150528 h 230112"/>
                <a:gd name="connsiteX95" fmla="*/ 558482 w 838086"/>
                <a:gd name="connsiteY95" fmla="*/ 158039 h 230112"/>
                <a:gd name="connsiteX96" fmla="*/ 590466 w 838086"/>
                <a:gd name="connsiteY96" fmla="*/ 149139 h 230112"/>
                <a:gd name="connsiteX97" fmla="*/ 616934 w 838086"/>
                <a:gd name="connsiteY97" fmla="*/ 123696 h 230112"/>
                <a:gd name="connsiteX98" fmla="*/ 627410 w 838086"/>
                <a:gd name="connsiteY98" fmla="*/ 85272 h 230112"/>
                <a:gd name="connsiteX99" fmla="*/ 627410 w 838086"/>
                <a:gd name="connsiteY99" fmla="*/ 12157 h 230112"/>
                <a:gd name="connsiteX100" fmla="*/ 632627 w 838086"/>
                <a:gd name="connsiteY100" fmla="*/ 6556 h 230112"/>
                <a:gd name="connsiteX101" fmla="*/ 636646 w 838086"/>
                <a:gd name="connsiteY101" fmla="*/ 8119 h 230112"/>
                <a:gd name="connsiteX102" fmla="*/ 638186 w 838086"/>
                <a:gd name="connsiteY102" fmla="*/ 12157 h 230112"/>
                <a:gd name="connsiteX103" fmla="*/ 638186 w 838086"/>
                <a:gd name="connsiteY103" fmla="*/ 160297 h 230112"/>
                <a:gd name="connsiteX104" fmla="*/ 636646 w 838086"/>
                <a:gd name="connsiteY104" fmla="*/ 164031 h 230112"/>
                <a:gd name="connsiteX105" fmla="*/ 632627 w 838086"/>
                <a:gd name="connsiteY105" fmla="*/ 165594 h 230112"/>
                <a:gd name="connsiteX106" fmla="*/ 627410 w 838086"/>
                <a:gd name="connsiteY106" fmla="*/ 159950 h 230112"/>
                <a:gd name="connsiteX107" fmla="*/ 627410 w 838086"/>
                <a:gd name="connsiteY107" fmla="*/ 116185 h 230112"/>
                <a:gd name="connsiteX108" fmla="*/ 611717 w 838086"/>
                <a:gd name="connsiteY108" fmla="*/ 145231 h 230112"/>
                <a:gd name="connsiteX109" fmla="*/ 586789 w 838086"/>
                <a:gd name="connsiteY109" fmla="*/ 162902 h 230112"/>
                <a:gd name="connsiteX110" fmla="*/ 559722 w 838086"/>
                <a:gd name="connsiteY110" fmla="*/ 168677 h 230112"/>
                <a:gd name="connsiteX111" fmla="*/ 525429 w 838086"/>
                <a:gd name="connsiteY111" fmla="*/ 160688 h 230112"/>
                <a:gd name="connsiteX112" fmla="*/ 499260 w 838086"/>
                <a:gd name="connsiteY112" fmla="*/ 137112 h 230112"/>
                <a:gd name="connsiteX113" fmla="*/ 489254 w 838086"/>
                <a:gd name="connsiteY113" fmla="*/ 100251 h 230112"/>
                <a:gd name="connsiteX114" fmla="*/ 489254 w 838086"/>
                <a:gd name="connsiteY114" fmla="*/ 12113 h 230112"/>
                <a:gd name="connsiteX115" fmla="*/ 494514 w 838086"/>
                <a:gd name="connsiteY115" fmla="*/ 6513 h 230112"/>
                <a:gd name="connsiteX116" fmla="*/ 498490 w 838086"/>
                <a:gd name="connsiteY116" fmla="*/ 8076 h 230112"/>
                <a:gd name="connsiteX117" fmla="*/ 500030 w 838086"/>
                <a:gd name="connsiteY117" fmla="*/ 12113 h 230112"/>
                <a:gd name="connsiteX118" fmla="*/ 500030 w 838086"/>
                <a:gd name="connsiteY118" fmla="*/ 100251 h 230112"/>
                <a:gd name="connsiteX119" fmla="*/ 791436 w 838086"/>
                <a:gd name="connsiteY119" fmla="*/ 163032 h 230112"/>
                <a:gd name="connsiteX120" fmla="*/ 758810 w 838086"/>
                <a:gd name="connsiteY120" fmla="*/ 168677 h 230112"/>
                <a:gd name="connsiteX121" fmla="*/ 722935 w 838086"/>
                <a:gd name="connsiteY121" fmla="*/ 158994 h 230112"/>
                <a:gd name="connsiteX122" fmla="*/ 699374 w 838086"/>
                <a:gd name="connsiteY122" fmla="*/ 131511 h 230112"/>
                <a:gd name="connsiteX123" fmla="*/ 699374 w 838086"/>
                <a:gd name="connsiteY123" fmla="*/ 221819 h 230112"/>
                <a:gd name="connsiteX124" fmla="*/ 694158 w 838086"/>
                <a:gd name="connsiteY124" fmla="*/ 227420 h 230112"/>
                <a:gd name="connsiteX125" fmla="*/ 690138 w 838086"/>
                <a:gd name="connsiteY125" fmla="*/ 225857 h 230112"/>
                <a:gd name="connsiteX126" fmla="*/ 688599 w 838086"/>
                <a:gd name="connsiteY126" fmla="*/ 221776 h 230112"/>
                <a:gd name="connsiteX127" fmla="*/ 688599 w 838086"/>
                <a:gd name="connsiteY127" fmla="*/ 12070 h 230112"/>
                <a:gd name="connsiteX128" fmla="*/ 690138 w 838086"/>
                <a:gd name="connsiteY128" fmla="*/ 8032 h 230112"/>
                <a:gd name="connsiteX129" fmla="*/ 694158 w 838086"/>
                <a:gd name="connsiteY129" fmla="*/ 6469 h 230112"/>
                <a:gd name="connsiteX130" fmla="*/ 699374 w 838086"/>
                <a:gd name="connsiteY130" fmla="*/ 12070 h 230112"/>
                <a:gd name="connsiteX131" fmla="*/ 699374 w 838086"/>
                <a:gd name="connsiteY131" fmla="*/ 42071 h 230112"/>
                <a:gd name="connsiteX132" fmla="*/ 721823 w 838086"/>
                <a:gd name="connsiteY132" fmla="*/ 14284 h 230112"/>
                <a:gd name="connsiteX133" fmla="*/ 760007 w 838086"/>
                <a:gd name="connsiteY133" fmla="*/ 3343 h 230112"/>
                <a:gd name="connsiteX134" fmla="*/ 798619 w 838086"/>
                <a:gd name="connsiteY134" fmla="*/ 13807 h 230112"/>
                <a:gd name="connsiteX135" fmla="*/ 827396 w 838086"/>
                <a:gd name="connsiteY135" fmla="*/ 43634 h 230112"/>
                <a:gd name="connsiteX136" fmla="*/ 838172 w 838086"/>
                <a:gd name="connsiteY136" fmla="*/ 88311 h 230112"/>
                <a:gd name="connsiteX137" fmla="*/ 825857 w 838086"/>
                <a:gd name="connsiteY137" fmla="*/ 133769 h 230112"/>
                <a:gd name="connsiteX138" fmla="*/ 791393 w 838086"/>
                <a:gd name="connsiteY138" fmla="*/ 162989 h 230112"/>
                <a:gd name="connsiteX139" fmla="*/ 699417 w 838086"/>
                <a:gd name="connsiteY139" fmla="*/ 100207 h 230112"/>
                <a:gd name="connsiteX140" fmla="*/ 707114 w 838086"/>
                <a:gd name="connsiteY140" fmla="*/ 128950 h 230112"/>
                <a:gd name="connsiteX141" fmla="*/ 728365 w 838086"/>
                <a:gd name="connsiteY141" fmla="*/ 149399 h 230112"/>
                <a:gd name="connsiteX142" fmla="*/ 758853 w 838086"/>
                <a:gd name="connsiteY142" fmla="*/ 157692 h 230112"/>
                <a:gd name="connsiteX143" fmla="*/ 795925 w 838086"/>
                <a:gd name="connsiteY143" fmla="*/ 148618 h 230112"/>
                <a:gd name="connsiteX144" fmla="*/ 819486 w 838086"/>
                <a:gd name="connsiteY144" fmla="*/ 123305 h 230112"/>
                <a:gd name="connsiteX145" fmla="*/ 827482 w 838086"/>
                <a:gd name="connsiteY145" fmla="*/ 87660 h 230112"/>
                <a:gd name="connsiteX146" fmla="*/ 816706 w 838086"/>
                <a:gd name="connsiteY146" fmla="*/ 46717 h 230112"/>
                <a:gd name="connsiteX147" fmla="*/ 790409 w 838086"/>
                <a:gd name="connsiteY147" fmla="*/ 22186 h 230112"/>
                <a:gd name="connsiteX148" fmla="*/ 760691 w 838086"/>
                <a:gd name="connsiteY148" fmla="*/ 14197 h 230112"/>
                <a:gd name="connsiteX149" fmla="*/ 730674 w 838086"/>
                <a:gd name="connsiteY149" fmla="*/ 21057 h 230112"/>
                <a:gd name="connsiteX150" fmla="*/ 708055 w 838086"/>
                <a:gd name="connsiteY150" fmla="*/ 41203 h 230112"/>
                <a:gd name="connsiteX151" fmla="*/ 699460 w 838086"/>
                <a:gd name="connsiteY151" fmla="*/ 72941 h 230112"/>
                <a:gd name="connsiteX152" fmla="*/ 699460 w 838086"/>
                <a:gd name="connsiteY152" fmla="*/ 100120 h 23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838086" h="230112">
                  <a:moveTo>
                    <a:pt x="152780" y="160514"/>
                  </a:moveTo>
                  <a:cubicBezTo>
                    <a:pt x="152780" y="175102"/>
                    <a:pt x="149487" y="187563"/>
                    <a:pt x="142945" y="197853"/>
                  </a:cubicBezTo>
                  <a:cubicBezTo>
                    <a:pt x="136360" y="208186"/>
                    <a:pt x="127381" y="215915"/>
                    <a:pt x="116007" y="221125"/>
                  </a:cubicBezTo>
                  <a:cubicBezTo>
                    <a:pt x="104633" y="226335"/>
                    <a:pt x="91847" y="228940"/>
                    <a:pt x="77694" y="228940"/>
                  </a:cubicBezTo>
                  <a:cubicBezTo>
                    <a:pt x="65379" y="228940"/>
                    <a:pt x="54561" y="227377"/>
                    <a:pt x="45240" y="224251"/>
                  </a:cubicBezTo>
                  <a:cubicBezTo>
                    <a:pt x="35918" y="221125"/>
                    <a:pt x="27238" y="215828"/>
                    <a:pt x="19242" y="208317"/>
                  </a:cubicBezTo>
                  <a:cubicBezTo>
                    <a:pt x="17788" y="206840"/>
                    <a:pt x="17104" y="205408"/>
                    <a:pt x="17104" y="203931"/>
                  </a:cubicBezTo>
                  <a:cubicBezTo>
                    <a:pt x="17104" y="202455"/>
                    <a:pt x="17617" y="201326"/>
                    <a:pt x="18643" y="200502"/>
                  </a:cubicBezTo>
                  <a:cubicBezTo>
                    <a:pt x="19669" y="199677"/>
                    <a:pt x="20909" y="199242"/>
                    <a:pt x="22320" y="199242"/>
                  </a:cubicBezTo>
                  <a:cubicBezTo>
                    <a:pt x="23945" y="199242"/>
                    <a:pt x="25314" y="199677"/>
                    <a:pt x="26297" y="200502"/>
                  </a:cubicBezTo>
                  <a:cubicBezTo>
                    <a:pt x="35106" y="207361"/>
                    <a:pt x="43273" y="212051"/>
                    <a:pt x="50756" y="214569"/>
                  </a:cubicBezTo>
                  <a:cubicBezTo>
                    <a:pt x="58238" y="217087"/>
                    <a:pt x="67218" y="218346"/>
                    <a:pt x="77694" y="218346"/>
                  </a:cubicBezTo>
                  <a:cubicBezTo>
                    <a:pt x="89410" y="218346"/>
                    <a:pt x="100100" y="216219"/>
                    <a:pt x="109849" y="211920"/>
                  </a:cubicBezTo>
                  <a:cubicBezTo>
                    <a:pt x="119598" y="207665"/>
                    <a:pt x="127381" y="201153"/>
                    <a:pt x="133239" y="192382"/>
                  </a:cubicBezTo>
                  <a:cubicBezTo>
                    <a:pt x="139097" y="183612"/>
                    <a:pt x="142004" y="173018"/>
                    <a:pt x="142004" y="160514"/>
                  </a:cubicBezTo>
                  <a:lnTo>
                    <a:pt x="142004" y="131468"/>
                  </a:lnTo>
                  <a:cubicBezTo>
                    <a:pt x="137087" y="143364"/>
                    <a:pt x="129219" y="152525"/>
                    <a:pt x="118444" y="158951"/>
                  </a:cubicBezTo>
                  <a:cubicBezTo>
                    <a:pt x="107668" y="165420"/>
                    <a:pt x="95738" y="168633"/>
                    <a:pt x="82611" y="168633"/>
                  </a:cubicBezTo>
                  <a:cubicBezTo>
                    <a:pt x="68672" y="168633"/>
                    <a:pt x="55630" y="165507"/>
                    <a:pt x="43529" y="159255"/>
                  </a:cubicBezTo>
                  <a:cubicBezTo>
                    <a:pt x="31428" y="153003"/>
                    <a:pt x="21679" y="143798"/>
                    <a:pt x="14282" y="131598"/>
                  </a:cubicBezTo>
                  <a:cubicBezTo>
                    <a:pt x="6884" y="119398"/>
                    <a:pt x="3207" y="104896"/>
                    <a:pt x="3207" y="88007"/>
                  </a:cubicBezTo>
                  <a:cubicBezTo>
                    <a:pt x="3207" y="69902"/>
                    <a:pt x="7397" y="53881"/>
                    <a:pt x="15821" y="40031"/>
                  </a:cubicBezTo>
                  <a:cubicBezTo>
                    <a:pt x="24245" y="26181"/>
                    <a:pt x="36346" y="15934"/>
                    <a:pt x="52124" y="9248"/>
                  </a:cubicBezTo>
                  <a:cubicBezTo>
                    <a:pt x="61360" y="5297"/>
                    <a:pt x="71109" y="3300"/>
                    <a:pt x="81371" y="3300"/>
                  </a:cubicBezTo>
                  <a:cubicBezTo>
                    <a:pt x="94712" y="3300"/>
                    <a:pt x="107412" y="6947"/>
                    <a:pt x="119556" y="14241"/>
                  </a:cubicBezTo>
                  <a:cubicBezTo>
                    <a:pt x="130416" y="21535"/>
                    <a:pt x="137899" y="30783"/>
                    <a:pt x="142004" y="42028"/>
                  </a:cubicBezTo>
                  <a:lnTo>
                    <a:pt x="142004" y="11071"/>
                  </a:lnTo>
                  <a:cubicBezTo>
                    <a:pt x="142004" y="7338"/>
                    <a:pt x="143757" y="5471"/>
                    <a:pt x="147221" y="5471"/>
                  </a:cubicBezTo>
                  <a:cubicBezTo>
                    <a:pt x="148846" y="5471"/>
                    <a:pt x="150214" y="5992"/>
                    <a:pt x="151240" y="7034"/>
                  </a:cubicBezTo>
                  <a:cubicBezTo>
                    <a:pt x="152267" y="8076"/>
                    <a:pt x="152780" y="9422"/>
                    <a:pt x="152780" y="11071"/>
                  </a:cubicBezTo>
                  <a:lnTo>
                    <a:pt x="152780" y="160427"/>
                  </a:lnTo>
                  <a:close/>
                  <a:moveTo>
                    <a:pt x="110020" y="21448"/>
                  </a:moveTo>
                  <a:cubicBezTo>
                    <a:pt x="99758" y="16455"/>
                    <a:pt x="89410" y="14067"/>
                    <a:pt x="78934" y="14241"/>
                  </a:cubicBezTo>
                  <a:cubicBezTo>
                    <a:pt x="64353" y="15283"/>
                    <a:pt x="51739" y="19972"/>
                    <a:pt x="41092" y="28308"/>
                  </a:cubicBezTo>
                  <a:cubicBezTo>
                    <a:pt x="31856" y="35602"/>
                    <a:pt x="25057" y="44329"/>
                    <a:pt x="20610" y="54576"/>
                  </a:cubicBezTo>
                  <a:cubicBezTo>
                    <a:pt x="16206" y="64779"/>
                    <a:pt x="13982" y="75720"/>
                    <a:pt x="13982" y="87399"/>
                  </a:cubicBezTo>
                  <a:cubicBezTo>
                    <a:pt x="13982" y="100511"/>
                    <a:pt x="16633" y="112408"/>
                    <a:pt x="21978" y="123045"/>
                  </a:cubicBezTo>
                  <a:cubicBezTo>
                    <a:pt x="27323" y="133682"/>
                    <a:pt x="35148" y="142105"/>
                    <a:pt x="45539" y="148357"/>
                  </a:cubicBezTo>
                  <a:cubicBezTo>
                    <a:pt x="55887" y="154609"/>
                    <a:pt x="68244" y="157735"/>
                    <a:pt x="82611" y="157735"/>
                  </a:cubicBezTo>
                  <a:cubicBezTo>
                    <a:pt x="93900" y="157735"/>
                    <a:pt x="104034" y="155130"/>
                    <a:pt x="113099" y="149920"/>
                  </a:cubicBezTo>
                  <a:cubicBezTo>
                    <a:pt x="122121" y="144710"/>
                    <a:pt x="129219" y="137720"/>
                    <a:pt x="134350" y="128993"/>
                  </a:cubicBezTo>
                  <a:cubicBezTo>
                    <a:pt x="139481" y="120266"/>
                    <a:pt x="142047" y="110671"/>
                    <a:pt x="142047" y="100251"/>
                  </a:cubicBezTo>
                  <a:lnTo>
                    <a:pt x="142047" y="73071"/>
                  </a:lnTo>
                  <a:cubicBezTo>
                    <a:pt x="142047" y="61609"/>
                    <a:pt x="139268" y="51406"/>
                    <a:pt x="133752" y="42462"/>
                  </a:cubicBezTo>
                  <a:cubicBezTo>
                    <a:pt x="128193" y="33518"/>
                    <a:pt x="120325" y="26528"/>
                    <a:pt x="110063" y="21535"/>
                  </a:cubicBezTo>
                  <a:close/>
                  <a:moveTo>
                    <a:pt x="213755" y="46457"/>
                  </a:moveTo>
                  <a:cubicBezTo>
                    <a:pt x="217047" y="34560"/>
                    <a:pt x="223889" y="24965"/>
                    <a:pt x="234365" y="17541"/>
                  </a:cubicBezTo>
                  <a:cubicBezTo>
                    <a:pt x="244841" y="10160"/>
                    <a:pt x="256514" y="6469"/>
                    <a:pt x="269470" y="6469"/>
                  </a:cubicBezTo>
                  <a:cubicBezTo>
                    <a:pt x="273148" y="6469"/>
                    <a:pt x="275029" y="8249"/>
                    <a:pt x="275029" y="11766"/>
                  </a:cubicBezTo>
                  <a:cubicBezTo>
                    <a:pt x="275029" y="15326"/>
                    <a:pt x="273190" y="17063"/>
                    <a:pt x="269470" y="17063"/>
                  </a:cubicBezTo>
                  <a:cubicBezTo>
                    <a:pt x="250998" y="17063"/>
                    <a:pt x="237101" y="23880"/>
                    <a:pt x="227780" y="37513"/>
                  </a:cubicBezTo>
                  <a:cubicBezTo>
                    <a:pt x="218458" y="51146"/>
                    <a:pt x="213798" y="68296"/>
                    <a:pt x="213798" y="88919"/>
                  </a:cubicBezTo>
                  <a:lnTo>
                    <a:pt x="213798" y="159559"/>
                  </a:lnTo>
                  <a:cubicBezTo>
                    <a:pt x="213798" y="161209"/>
                    <a:pt x="213284" y="162598"/>
                    <a:pt x="212258" y="163640"/>
                  </a:cubicBezTo>
                  <a:cubicBezTo>
                    <a:pt x="211232" y="164682"/>
                    <a:pt x="209992" y="165203"/>
                    <a:pt x="208581" y="165203"/>
                  </a:cubicBezTo>
                  <a:cubicBezTo>
                    <a:pt x="206956" y="165203"/>
                    <a:pt x="205588" y="164682"/>
                    <a:pt x="204561" y="163640"/>
                  </a:cubicBezTo>
                  <a:cubicBezTo>
                    <a:pt x="203535" y="162598"/>
                    <a:pt x="203022" y="161252"/>
                    <a:pt x="203022" y="159559"/>
                  </a:cubicBezTo>
                  <a:lnTo>
                    <a:pt x="203022" y="11766"/>
                  </a:lnTo>
                  <a:cubicBezTo>
                    <a:pt x="203022" y="10333"/>
                    <a:pt x="203535" y="9074"/>
                    <a:pt x="204561" y="8032"/>
                  </a:cubicBezTo>
                  <a:cubicBezTo>
                    <a:pt x="205588" y="6990"/>
                    <a:pt x="206913" y="6469"/>
                    <a:pt x="208581" y="6469"/>
                  </a:cubicBezTo>
                  <a:cubicBezTo>
                    <a:pt x="209992" y="6469"/>
                    <a:pt x="211232" y="6990"/>
                    <a:pt x="212258" y="8032"/>
                  </a:cubicBezTo>
                  <a:cubicBezTo>
                    <a:pt x="213284" y="9074"/>
                    <a:pt x="213798" y="10333"/>
                    <a:pt x="213798" y="11766"/>
                  </a:cubicBezTo>
                  <a:lnTo>
                    <a:pt x="213798" y="46457"/>
                  </a:lnTo>
                  <a:close/>
                  <a:moveTo>
                    <a:pt x="369784" y="168633"/>
                  </a:moveTo>
                  <a:cubicBezTo>
                    <a:pt x="357469" y="168633"/>
                    <a:pt x="346095" y="166245"/>
                    <a:pt x="335619" y="161426"/>
                  </a:cubicBezTo>
                  <a:cubicBezTo>
                    <a:pt x="325143" y="156650"/>
                    <a:pt x="316121" y="149747"/>
                    <a:pt x="308510" y="140803"/>
                  </a:cubicBezTo>
                  <a:cubicBezTo>
                    <a:pt x="296195" y="125389"/>
                    <a:pt x="290038" y="107154"/>
                    <a:pt x="290038" y="86097"/>
                  </a:cubicBezTo>
                  <a:cubicBezTo>
                    <a:pt x="290038" y="74200"/>
                    <a:pt x="292304" y="62782"/>
                    <a:pt x="296794" y="51710"/>
                  </a:cubicBezTo>
                  <a:cubicBezTo>
                    <a:pt x="301326" y="40682"/>
                    <a:pt x="307826" y="31130"/>
                    <a:pt x="316335" y="23098"/>
                  </a:cubicBezTo>
                  <a:cubicBezTo>
                    <a:pt x="324844" y="15066"/>
                    <a:pt x="334850" y="9422"/>
                    <a:pt x="346352" y="6078"/>
                  </a:cubicBezTo>
                  <a:cubicBezTo>
                    <a:pt x="353322" y="4211"/>
                    <a:pt x="361104" y="3256"/>
                    <a:pt x="369741" y="3256"/>
                  </a:cubicBezTo>
                  <a:cubicBezTo>
                    <a:pt x="377353" y="3256"/>
                    <a:pt x="385049" y="4211"/>
                    <a:pt x="392832" y="6078"/>
                  </a:cubicBezTo>
                  <a:cubicBezTo>
                    <a:pt x="409037" y="10637"/>
                    <a:pt x="422164" y="19842"/>
                    <a:pt x="432213" y="33562"/>
                  </a:cubicBezTo>
                  <a:cubicBezTo>
                    <a:pt x="442261" y="47325"/>
                    <a:pt x="447991" y="62825"/>
                    <a:pt x="449445" y="80105"/>
                  </a:cubicBezTo>
                  <a:cubicBezTo>
                    <a:pt x="450685" y="103854"/>
                    <a:pt x="444528" y="124043"/>
                    <a:pt x="430973" y="140716"/>
                  </a:cubicBezTo>
                  <a:cubicBezTo>
                    <a:pt x="423362" y="149660"/>
                    <a:pt x="414340" y="156563"/>
                    <a:pt x="403906" y="161339"/>
                  </a:cubicBezTo>
                  <a:cubicBezTo>
                    <a:pt x="393430" y="166115"/>
                    <a:pt x="382056" y="168546"/>
                    <a:pt x="369741" y="168546"/>
                  </a:cubicBezTo>
                  <a:close/>
                  <a:moveTo>
                    <a:pt x="389496" y="16759"/>
                  </a:moveTo>
                  <a:cubicBezTo>
                    <a:pt x="382911" y="15109"/>
                    <a:pt x="376241" y="14241"/>
                    <a:pt x="369485" y="14241"/>
                  </a:cubicBezTo>
                  <a:cubicBezTo>
                    <a:pt x="363114" y="14241"/>
                    <a:pt x="356657" y="15066"/>
                    <a:pt x="350115" y="16759"/>
                  </a:cubicBezTo>
                  <a:cubicBezTo>
                    <a:pt x="335149" y="20927"/>
                    <a:pt x="323219" y="29697"/>
                    <a:pt x="314411" y="43027"/>
                  </a:cubicBezTo>
                  <a:cubicBezTo>
                    <a:pt x="305602" y="56356"/>
                    <a:pt x="301155" y="71161"/>
                    <a:pt x="301155" y="87399"/>
                  </a:cubicBezTo>
                  <a:cubicBezTo>
                    <a:pt x="301155" y="95952"/>
                    <a:pt x="302481" y="104245"/>
                    <a:pt x="305175" y="112234"/>
                  </a:cubicBezTo>
                  <a:cubicBezTo>
                    <a:pt x="307868" y="120266"/>
                    <a:pt x="311845" y="127473"/>
                    <a:pt x="317190" y="133943"/>
                  </a:cubicBezTo>
                  <a:cubicBezTo>
                    <a:pt x="323561" y="141671"/>
                    <a:pt x="331343" y="147576"/>
                    <a:pt x="340579" y="151744"/>
                  </a:cubicBezTo>
                  <a:cubicBezTo>
                    <a:pt x="349815" y="155912"/>
                    <a:pt x="359565" y="157996"/>
                    <a:pt x="369827" y="157996"/>
                  </a:cubicBezTo>
                  <a:cubicBezTo>
                    <a:pt x="380303" y="157996"/>
                    <a:pt x="390180" y="155912"/>
                    <a:pt x="399545" y="151744"/>
                  </a:cubicBezTo>
                  <a:cubicBezTo>
                    <a:pt x="408866" y="147576"/>
                    <a:pt x="416734" y="141628"/>
                    <a:pt x="423105" y="133943"/>
                  </a:cubicBezTo>
                  <a:cubicBezTo>
                    <a:pt x="428450" y="127473"/>
                    <a:pt x="432427" y="120310"/>
                    <a:pt x="435121" y="112364"/>
                  </a:cubicBezTo>
                  <a:cubicBezTo>
                    <a:pt x="437814" y="104462"/>
                    <a:pt x="439140" y="96213"/>
                    <a:pt x="439140" y="87660"/>
                  </a:cubicBezTo>
                  <a:cubicBezTo>
                    <a:pt x="439140" y="71422"/>
                    <a:pt x="434693" y="56573"/>
                    <a:pt x="425756" y="43113"/>
                  </a:cubicBezTo>
                  <a:cubicBezTo>
                    <a:pt x="416820" y="29697"/>
                    <a:pt x="404761" y="20884"/>
                    <a:pt x="389582" y="16716"/>
                  </a:cubicBezTo>
                  <a:close/>
                  <a:moveTo>
                    <a:pt x="499987" y="100207"/>
                  </a:moveTo>
                  <a:cubicBezTo>
                    <a:pt x="499987" y="111018"/>
                    <a:pt x="502723" y="120874"/>
                    <a:pt x="508154" y="129731"/>
                  </a:cubicBezTo>
                  <a:cubicBezTo>
                    <a:pt x="513584" y="138588"/>
                    <a:pt x="520768" y="145492"/>
                    <a:pt x="529705" y="150528"/>
                  </a:cubicBezTo>
                  <a:cubicBezTo>
                    <a:pt x="538641" y="155521"/>
                    <a:pt x="548220" y="158039"/>
                    <a:pt x="558482" y="158039"/>
                  </a:cubicBezTo>
                  <a:cubicBezTo>
                    <a:pt x="569129" y="158039"/>
                    <a:pt x="579819" y="155087"/>
                    <a:pt x="590466" y="149139"/>
                  </a:cubicBezTo>
                  <a:cubicBezTo>
                    <a:pt x="601113" y="143191"/>
                    <a:pt x="609964" y="134724"/>
                    <a:pt x="616934" y="123696"/>
                  </a:cubicBezTo>
                  <a:cubicBezTo>
                    <a:pt x="623904" y="112668"/>
                    <a:pt x="627410" y="99817"/>
                    <a:pt x="627410" y="85272"/>
                  </a:cubicBezTo>
                  <a:lnTo>
                    <a:pt x="627410" y="12157"/>
                  </a:lnTo>
                  <a:cubicBezTo>
                    <a:pt x="627410" y="8423"/>
                    <a:pt x="629163" y="6556"/>
                    <a:pt x="632627" y="6556"/>
                  </a:cubicBezTo>
                  <a:cubicBezTo>
                    <a:pt x="634252" y="6556"/>
                    <a:pt x="635620" y="7077"/>
                    <a:pt x="636646" y="8119"/>
                  </a:cubicBezTo>
                  <a:cubicBezTo>
                    <a:pt x="637672" y="9161"/>
                    <a:pt x="638186" y="10507"/>
                    <a:pt x="638186" y="12157"/>
                  </a:cubicBezTo>
                  <a:lnTo>
                    <a:pt x="638186" y="160297"/>
                  </a:lnTo>
                  <a:cubicBezTo>
                    <a:pt x="638186" y="161773"/>
                    <a:pt x="637672" y="163032"/>
                    <a:pt x="636646" y="164031"/>
                  </a:cubicBezTo>
                  <a:cubicBezTo>
                    <a:pt x="635620" y="165073"/>
                    <a:pt x="634294" y="165594"/>
                    <a:pt x="632627" y="165594"/>
                  </a:cubicBezTo>
                  <a:cubicBezTo>
                    <a:pt x="629121" y="165594"/>
                    <a:pt x="627410" y="163727"/>
                    <a:pt x="627410" y="159950"/>
                  </a:cubicBezTo>
                  <a:lnTo>
                    <a:pt x="627410" y="116185"/>
                  </a:lnTo>
                  <a:cubicBezTo>
                    <a:pt x="624332" y="127647"/>
                    <a:pt x="619115" y="137329"/>
                    <a:pt x="611717" y="145231"/>
                  </a:cubicBezTo>
                  <a:cubicBezTo>
                    <a:pt x="604320" y="153133"/>
                    <a:pt x="596025" y="159038"/>
                    <a:pt x="586789" y="162902"/>
                  </a:cubicBezTo>
                  <a:cubicBezTo>
                    <a:pt x="577553" y="166766"/>
                    <a:pt x="568530" y="168677"/>
                    <a:pt x="559722" y="168677"/>
                  </a:cubicBezTo>
                  <a:cubicBezTo>
                    <a:pt x="547621" y="168677"/>
                    <a:pt x="536161" y="166028"/>
                    <a:pt x="525429" y="160688"/>
                  </a:cubicBezTo>
                  <a:cubicBezTo>
                    <a:pt x="514653" y="155391"/>
                    <a:pt x="505930" y="147532"/>
                    <a:pt x="499260" y="137112"/>
                  </a:cubicBezTo>
                  <a:cubicBezTo>
                    <a:pt x="492589" y="126692"/>
                    <a:pt x="489254" y="114405"/>
                    <a:pt x="489254" y="100251"/>
                  </a:cubicBezTo>
                  <a:lnTo>
                    <a:pt x="489254" y="12113"/>
                  </a:lnTo>
                  <a:cubicBezTo>
                    <a:pt x="489254" y="8380"/>
                    <a:pt x="491007" y="6513"/>
                    <a:pt x="494514" y="6513"/>
                  </a:cubicBezTo>
                  <a:cubicBezTo>
                    <a:pt x="496138" y="6513"/>
                    <a:pt x="497507" y="7034"/>
                    <a:pt x="498490" y="8076"/>
                  </a:cubicBezTo>
                  <a:cubicBezTo>
                    <a:pt x="499517" y="9118"/>
                    <a:pt x="500030" y="10464"/>
                    <a:pt x="500030" y="12113"/>
                  </a:cubicBezTo>
                  <a:lnTo>
                    <a:pt x="500030" y="100251"/>
                  </a:lnTo>
                  <a:close/>
                  <a:moveTo>
                    <a:pt x="791436" y="163032"/>
                  </a:moveTo>
                  <a:cubicBezTo>
                    <a:pt x="782841" y="166766"/>
                    <a:pt x="771937" y="168677"/>
                    <a:pt x="758810" y="168677"/>
                  </a:cubicBezTo>
                  <a:cubicBezTo>
                    <a:pt x="745683" y="168677"/>
                    <a:pt x="733710" y="165464"/>
                    <a:pt x="722935" y="158994"/>
                  </a:cubicBezTo>
                  <a:cubicBezTo>
                    <a:pt x="712159" y="152525"/>
                    <a:pt x="704335" y="143364"/>
                    <a:pt x="699374" y="131511"/>
                  </a:cubicBezTo>
                  <a:lnTo>
                    <a:pt x="699374" y="221819"/>
                  </a:lnTo>
                  <a:cubicBezTo>
                    <a:pt x="699374" y="225553"/>
                    <a:pt x="697621" y="227420"/>
                    <a:pt x="694158" y="227420"/>
                  </a:cubicBezTo>
                  <a:cubicBezTo>
                    <a:pt x="692533" y="227420"/>
                    <a:pt x="691165" y="226899"/>
                    <a:pt x="690138" y="225857"/>
                  </a:cubicBezTo>
                  <a:cubicBezTo>
                    <a:pt x="689112" y="224815"/>
                    <a:pt x="688599" y="223469"/>
                    <a:pt x="688599" y="221776"/>
                  </a:cubicBezTo>
                  <a:lnTo>
                    <a:pt x="688599" y="12070"/>
                  </a:lnTo>
                  <a:cubicBezTo>
                    <a:pt x="688599" y="10420"/>
                    <a:pt x="689112" y="9074"/>
                    <a:pt x="690138" y="8032"/>
                  </a:cubicBezTo>
                  <a:cubicBezTo>
                    <a:pt x="691165" y="6990"/>
                    <a:pt x="692490" y="6469"/>
                    <a:pt x="694158" y="6469"/>
                  </a:cubicBezTo>
                  <a:cubicBezTo>
                    <a:pt x="697664" y="6469"/>
                    <a:pt x="699374" y="8336"/>
                    <a:pt x="699374" y="12070"/>
                  </a:cubicBezTo>
                  <a:lnTo>
                    <a:pt x="699374" y="42071"/>
                  </a:lnTo>
                  <a:cubicBezTo>
                    <a:pt x="703479" y="30826"/>
                    <a:pt x="710962" y="21535"/>
                    <a:pt x="721823" y="14284"/>
                  </a:cubicBezTo>
                  <a:cubicBezTo>
                    <a:pt x="733924" y="6990"/>
                    <a:pt x="746666" y="3343"/>
                    <a:pt x="760007" y="3343"/>
                  </a:cubicBezTo>
                  <a:cubicBezTo>
                    <a:pt x="773733" y="3343"/>
                    <a:pt x="786647" y="6817"/>
                    <a:pt x="798619" y="13807"/>
                  </a:cubicBezTo>
                  <a:cubicBezTo>
                    <a:pt x="810635" y="20797"/>
                    <a:pt x="820213" y="30740"/>
                    <a:pt x="827396" y="43634"/>
                  </a:cubicBezTo>
                  <a:cubicBezTo>
                    <a:pt x="834580" y="56573"/>
                    <a:pt x="838172" y="71465"/>
                    <a:pt x="838172" y="88311"/>
                  </a:cubicBezTo>
                  <a:cubicBezTo>
                    <a:pt x="838172" y="104983"/>
                    <a:pt x="834067" y="120136"/>
                    <a:pt x="825857" y="133769"/>
                  </a:cubicBezTo>
                  <a:cubicBezTo>
                    <a:pt x="817647" y="147402"/>
                    <a:pt x="806145" y="157171"/>
                    <a:pt x="791393" y="162989"/>
                  </a:cubicBezTo>
                  <a:close/>
                  <a:moveTo>
                    <a:pt x="699417" y="100207"/>
                  </a:moveTo>
                  <a:cubicBezTo>
                    <a:pt x="699417" y="110845"/>
                    <a:pt x="701983" y="120396"/>
                    <a:pt x="707114" y="128950"/>
                  </a:cubicBezTo>
                  <a:cubicBezTo>
                    <a:pt x="712245" y="137503"/>
                    <a:pt x="719343" y="144319"/>
                    <a:pt x="728365" y="149399"/>
                  </a:cubicBezTo>
                  <a:cubicBezTo>
                    <a:pt x="737388" y="154522"/>
                    <a:pt x="747564" y="157258"/>
                    <a:pt x="758853" y="157692"/>
                  </a:cubicBezTo>
                  <a:cubicBezTo>
                    <a:pt x="773220" y="157909"/>
                    <a:pt x="785578" y="154870"/>
                    <a:pt x="795925" y="148618"/>
                  </a:cubicBezTo>
                  <a:cubicBezTo>
                    <a:pt x="806273" y="142366"/>
                    <a:pt x="814141" y="133943"/>
                    <a:pt x="819486" y="123305"/>
                  </a:cubicBezTo>
                  <a:cubicBezTo>
                    <a:pt x="824831" y="112668"/>
                    <a:pt x="827482" y="100815"/>
                    <a:pt x="827482" y="87660"/>
                  </a:cubicBezTo>
                  <a:cubicBezTo>
                    <a:pt x="827482" y="71422"/>
                    <a:pt x="823890" y="57789"/>
                    <a:pt x="816706" y="46717"/>
                  </a:cubicBezTo>
                  <a:cubicBezTo>
                    <a:pt x="809523" y="35689"/>
                    <a:pt x="800757" y="27483"/>
                    <a:pt x="790409" y="22186"/>
                  </a:cubicBezTo>
                  <a:cubicBezTo>
                    <a:pt x="780062" y="16889"/>
                    <a:pt x="770141" y="14197"/>
                    <a:pt x="760691" y="14197"/>
                  </a:cubicBezTo>
                  <a:cubicBezTo>
                    <a:pt x="750002" y="14197"/>
                    <a:pt x="740039" y="16499"/>
                    <a:pt x="730674" y="21057"/>
                  </a:cubicBezTo>
                  <a:cubicBezTo>
                    <a:pt x="721353" y="25616"/>
                    <a:pt x="713784" y="32346"/>
                    <a:pt x="708055" y="41203"/>
                  </a:cubicBezTo>
                  <a:cubicBezTo>
                    <a:pt x="702325" y="50060"/>
                    <a:pt x="699460" y="60611"/>
                    <a:pt x="699460" y="72941"/>
                  </a:cubicBezTo>
                  <a:lnTo>
                    <a:pt x="699460" y="100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79F89E9D-9EB4-499A-BD5A-FE0C12B24DDA}"/>
                </a:ext>
              </a:extLst>
            </p:cNvPr>
            <p:cNvSpPr/>
            <p:nvPr/>
          </p:nvSpPr>
          <p:spPr>
            <a:xfrm>
              <a:off x="2067245" y="372290"/>
              <a:ext cx="17104" cy="277871"/>
            </a:xfrm>
            <a:custGeom>
              <a:avLst/>
              <a:gdLst>
                <a:gd name="connsiteX0" fmla="*/ 5430 w 17103"/>
                <a:gd name="connsiteY0" fmla="*/ 8293 h 277871"/>
                <a:gd name="connsiteX1" fmla="*/ 10391 w 17103"/>
                <a:gd name="connsiteY1" fmla="*/ 3256 h 277871"/>
                <a:gd name="connsiteX2" fmla="*/ 15308 w 17103"/>
                <a:gd name="connsiteY2" fmla="*/ 8380 h 277871"/>
                <a:gd name="connsiteX3" fmla="*/ 13084 w 17103"/>
                <a:gd name="connsiteY3" fmla="*/ 272791 h 277871"/>
                <a:gd name="connsiteX4" fmla="*/ 8124 w 17103"/>
                <a:gd name="connsiteY4" fmla="*/ 277828 h 277871"/>
                <a:gd name="connsiteX5" fmla="*/ 3207 w 17103"/>
                <a:gd name="connsiteY5" fmla="*/ 272705 h 277871"/>
                <a:gd name="connsiteX6" fmla="*/ 5430 w 17103"/>
                <a:gd name="connsiteY6" fmla="*/ 8293 h 27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03" h="277871">
                  <a:moveTo>
                    <a:pt x="5430" y="8293"/>
                  </a:moveTo>
                  <a:cubicBezTo>
                    <a:pt x="5473" y="5514"/>
                    <a:pt x="7697" y="3256"/>
                    <a:pt x="10391" y="3256"/>
                  </a:cubicBezTo>
                  <a:cubicBezTo>
                    <a:pt x="13127" y="3256"/>
                    <a:pt x="15308" y="5557"/>
                    <a:pt x="15308" y="8380"/>
                  </a:cubicBezTo>
                  <a:lnTo>
                    <a:pt x="13084" y="272791"/>
                  </a:lnTo>
                  <a:cubicBezTo>
                    <a:pt x="13084" y="275570"/>
                    <a:pt x="10818" y="277828"/>
                    <a:pt x="8124" y="277828"/>
                  </a:cubicBezTo>
                  <a:cubicBezTo>
                    <a:pt x="5388" y="277828"/>
                    <a:pt x="3207" y="275527"/>
                    <a:pt x="3207" y="272705"/>
                  </a:cubicBezTo>
                  <a:lnTo>
                    <a:pt x="5430" y="829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E26394A8-D2B7-4BC8-A1CB-5F713AD8BCC9}"/>
              </a:ext>
            </a:extLst>
          </p:cNvPr>
          <p:cNvGrpSpPr/>
          <p:nvPr userDrawn="1"/>
        </p:nvGrpSpPr>
        <p:grpSpPr>
          <a:xfrm>
            <a:off x="685463" y="530432"/>
            <a:ext cx="376284" cy="386415"/>
            <a:chOff x="685463" y="530432"/>
            <a:chExt cx="376284" cy="386415"/>
          </a:xfrm>
        </p:grpSpPr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50DD6AAF-E738-4F82-A111-319CE2BF323E}"/>
                </a:ext>
              </a:extLst>
            </p:cNvPr>
            <p:cNvSpPr/>
            <p:nvPr/>
          </p:nvSpPr>
          <p:spPr>
            <a:xfrm>
              <a:off x="685463" y="530432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01C2709A-2125-402E-97DA-217243BC184B}"/>
                </a:ext>
              </a:extLst>
            </p:cNvPr>
            <p:cNvSpPr/>
            <p:nvPr/>
          </p:nvSpPr>
          <p:spPr>
            <a:xfrm>
              <a:off x="792854" y="637782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736CD5CB-B52E-45B4-A502-5EF1EE030498}"/>
                </a:ext>
              </a:extLst>
            </p:cNvPr>
            <p:cNvSpPr/>
            <p:nvPr/>
          </p:nvSpPr>
          <p:spPr>
            <a:xfrm>
              <a:off x="867469" y="665309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sp>
        <p:nvSpPr>
          <p:cNvPr id="170" name="Номер слайда 2">
            <a:extLst>
              <a:ext uri="{FF2B5EF4-FFF2-40B4-BE49-F238E27FC236}">
                <a16:creationId xmlns:a16="http://schemas.microsoft.com/office/drawing/2014/main" id="{18B9E7BA-31B2-4945-9990-C72D8C7ECD90}"/>
              </a:ext>
            </a:extLst>
          </p:cNvPr>
          <p:cNvSpPr txBox="1">
            <a:spLocks/>
          </p:cNvSpPr>
          <p:nvPr userDrawn="1"/>
        </p:nvSpPr>
        <p:spPr>
          <a:xfrm>
            <a:off x="11454642" y="6356350"/>
            <a:ext cx="517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E28261B-9F3A-4DC5-9EFB-9BA3510BF8D2}" type="slidenum">
              <a:rPr lang="ru-RU" smtClean="0">
                <a:latin typeface="Golos Text" panose="020B0503020202020204" pitchFamily="34" charset="0"/>
                <a:ea typeface="Golos Text" panose="020B0503020202020204" pitchFamily="34" charset="0"/>
              </a:rPr>
              <a:pPr/>
              <a:t>‹#›</a:t>
            </a:fld>
            <a:endParaRPr lang="ru-RU" dirty="0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171" name="Прямоугольник: скругленные углы 170">
            <a:extLst>
              <a:ext uri="{FF2B5EF4-FFF2-40B4-BE49-F238E27FC236}">
                <a16:creationId xmlns:a16="http://schemas.microsoft.com/office/drawing/2014/main" id="{E5674A37-F734-4509-A883-1A5762780D9D}"/>
              </a:ext>
            </a:extLst>
          </p:cNvPr>
          <p:cNvSpPr/>
          <p:nvPr userDrawn="1"/>
        </p:nvSpPr>
        <p:spPr>
          <a:xfrm>
            <a:off x="685463" y="1421475"/>
            <a:ext cx="5726371" cy="240226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172" name="Овал 171">
            <a:extLst>
              <a:ext uri="{FF2B5EF4-FFF2-40B4-BE49-F238E27FC236}">
                <a16:creationId xmlns:a16="http://schemas.microsoft.com/office/drawing/2014/main" id="{E72D0EB9-C280-42EF-BB81-EE1C21403CBB}"/>
              </a:ext>
            </a:extLst>
          </p:cNvPr>
          <p:cNvSpPr/>
          <p:nvPr userDrawn="1"/>
        </p:nvSpPr>
        <p:spPr>
          <a:xfrm>
            <a:off x="1132773" y="2715776"/>
            <a:ext cx="307778" cy="307778"/>
          </a:xfrm>
          <a:prstGeom prst="ellipse">
            <a:avLst/>
          </a:prstGeom>
          <a:solidFill>
            <a:srgbClr val="BD8B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1</a:t>
            </a:r>
          </a:p>
        </p:txBody>
      </p:sp>
      <p:sp>
        <p:nvSpPr>
          <p:cNvPr id="173" name="Овал 172">
            <a:extLst>
              <a:ext uri="{FF2B5EF4-FFF2-40B4-BE49-F238E27FC236}">
                <a16:creationId xmlns:a16="http://schemas.microsoft.com/office/drawing/2014/main" id="{617C1443-8B52-409E-BF60-9FBCDA1426D5}"/>
              </a:ext>
            </a:extLst>
          </p:cNvPr>
          <p:cNvSpPr/>
          <p:nvPr userDrawn="1"/>
        </p:nvSpPr>
        <p:spPr>
          <a:xfrm>
            <a:off x="4572308" y="2715776"/>
            <a:ext cx="307778" cy="307778"/>
          </a:xfrm>
          <a:prstGeom prst="ellipse">
            <a:avLst/>
          </a:prstGeom>
          <a:solidFill>
            <a:srgbClr val="9A5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6</a:t>
            </a:r>
          </a:p>
        </p:txBody>
      </p:sp>
      <p:cxnSp>
        <p:nvCxnSpPr>
          <p:cNvPr id="174" name="Прямая со стрелкой 173">
            <a:extLst>
              <a:ext uri="{FF2B5EF4-FFF2-40B4-BE49-F238E27FC236}">
                <a16:creationId xmlns:a16="http://schemas.microsoft.com/office/drawing/2014/main" id="{578DD0F6-BBA8-47E4-B660-F3D0A5C10214}"/>
              </a:ext>
            </a:extLst>
          </p:cNvPr>
          <p:cNvCxnSpPr>
            <a:cxnSpLocks/>
            <a:endCxn id="172" idx="2"/>
          </p:cNvCxnSpPr>
          <p:nvPr userDrawn="1"/>
        </p:nvCxnSpPr>
        <p:spPr>
          <a:xfrm>
            <a:off x="685463" y="2869665"/>
            <a:ext cx="447310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Прямоугольник 174">
            <a:extLst>
              <a:ext uri="{FF2B5EF4-FFF2-40B4-BE49-F238E27FC236}">
                <a16:creationId xmlns:a16="http://schemas.microsoft.com/office/drawing/2014/main" id="{8096891D-FC63-44D8-896D-AF14EE64FD8F}"/>
              </a:ext>
            </a:extLst>
          </p:cNvPr>
          <p:cNvSpPr/>
          <p:nvPr userDrawn="1"/>
        </p:nvSpPr>
        <p:spPr>
          <a:xfrm>
            <a:off x="685463" y="1447423"/>
            <a:ext cx="57263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76" name="Овал 175">
            <a:extLst>
              <a:ext uri="{FF2B5EF4-FFF2-40B4-BE49-F238E27FC236}">
                <a16:creationId xmlns:a16="http://schemas.microsoft.com/office/drawing/2014/main" id="{889C6ABB-451D-491B-8F97-5BE3EB0CAC4D}"/>
              </a:ext>
            </a:extLst>
          </p:cNvPr>
          <p:cNvSpPr/>
          <p:nvPr userDrawn="1"/>
        </p:nvSpPr>
        <p:spPr>
          <a:xfrm>
            <a:off x="1857624" y="2715776"/>
            <a:ext cx="307778" cy="307778"/>
          </a:xfrm>
          <a:prstGeom prst="ellipse">
            <a:avLst/>
          </a:prstGeom>
          <a:solidFill>
            <a:srgbClr val="B783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2</a:t>
            </a:r>
          </a:p>
        </p:txBody>
      </p:sp>
      <p:sp>
        <p:nvSpPr>
          <p:cNvPr id="177" name="Овал 176">
            <a:extLst>
              <a:ext uri="{FF2B5EF4-FFF2-40B4-BE49-F238E27FC236}">
                <a16:creationId xmlns:a16="http://schemas.microsoft.com/office/drawing/2014/main" id="{88BE9809-76D6-4D49-A881-BE2174BB0172}"/>
              </a:ext>
            </a:extLst>
          </p:cNvPr>
          <p:cNvSpPr/>
          <p:nvPr userDrawn="1"/>
        </p:nvSpPr>
        <p:spPr>
          <a:xfrm>
            <a:off x="2536295" y="2715776"/>
            <a:ext cx="307778" cy="307778"/>
          </a:xfrm>
          <a:prstGeom prst="ellipse">
            <a:avLst/>
          </a:prstGeom>
          <a:solidFill>
            <a:srgbClr val="AD75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3</a:t>
            </a:r>
          </a:p>
        </p:txBody>
      </p:sp>
      <p:sp>
        <p:nvSpPr>
          <p:cNvPr id="178" name="Овал 177">
            <a:extLst>
              <a:ext uri="{FF2B5EF4-FFF2-40B4-BE49-F238E27FC236}">
                <a16:creationId xmlns:a16="http://schemas.microsoft.com/office/drawing/2014/main" id="{2BB26EFA-81BA-495E-B040-AF1865045BD9}"/>
              </a:ext>
            </a:extLst>
          </p:cNvPr>
          <p:cNvSpPr/>
          <p:nvPr userDrawn="1"/>
        </p:nvSpPr>
        <p:spPr>
          <a:xfrm>
            <a:off x="3214966" y="2715776"/>
            <a:ext cx="307778" cy="307778"/>
          </a:xfrm>
          <a:prstGeom prst="ellipse">
            <a:avLst/>
          </a:prstGeom>
          <a:solidFill>
            <a:srgbClr val="A76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4</a:t>
            </a:r>
          </a:p>
        </p:txBody>
      </p:sp>
      <p:sp>
        <p:nvSpPr>
          <p:cNvPr id="179" name="Овал 178">
            <a:extLst>
              <a:ext uri="{FF2B5EF4-FFF2-40B4-BE49-F238E27FC236}">
                <a16:creationId xmlns:a16="http://schemas.microsoft.com/office/drawing/2014/main" id="{52437A63-68BE-4CB7-BC2C-04EF52A6AD57}"/>
              </a:ext>
            </a:extLst>
          </p:cNvPr>
          <p:cNvSpPr/>
          <p:nvPr userDrawn="1"/>
        </p:nvSpPr>
        <p:spPr>
          <a:xfrm>
            <a:off x="3893637" y="2715776"/>
            <a:ext cx="307778" cy="307778"/>
          </a:xfrm>
          <a:prstGeom prst="ellipse">
            <a:avLst/>
          </a:prstGeom>
          <a:solidFill>
            <a:srgbClr val="9F60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5</a:t>
            </a:r>
          </a:p>
        </p:txBody>
      </p:sp>
      <p:cxnSp>
        <p:nvCxnSpPr>
          <p:cNvPr id="180" name="Прямая со стрелкой 179">
            <a:extLst>
              <a:ext uri="{FF2B5EF4-FFF2-40B4-BE49-F238E27FC236}">
                <a16:creationId xmlns:a16="http://schemas.microsoft.com/office/drawing/2014/main" id="{4EBB5979-A0F7-4C48-8247-3326F25416BF}"/>
              </a:ext>
            </a:extLst>
          </p:cNvPr>
          <p:cNvCxnSpPr>
            <a:cxnSpLocks/>
            <a:stCxn id="172" idx="6"/>
            <a:endCxn id="176" idx="2"/>
          </p:cNvCxnSpPr>
          <p:nvPr userDrawn="1"/>
        </p:nvCxnSpPr>
        <p:spPr>
          <a:xfrm>
            <a:off x="1440551" y="2869665"/>
            <a:ext cx="41707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Прямая со стрелкой 180">
            <a:extLst>
              <a:ext uri="{FF2B5EF4-FFF2-40B4-BE49-F238E27FC236}">
                <a16:creationId xmlns:a16="http://schemas.microsoft.com/office/drawing/2014/main" id="{76BC1100-4E84-4BB5-8371-548DF8A31B50}"/>
              </a:ext>
            </a:extLst>
          </p:cNvPr>
          <p:cNvCxnSpPr>
            <a:cxnSpLocks/>
          </p:cNvCxnSpPr>
          <p:nvPr userDrawn="1"/>
        </p:nvCxnSpPr>
        <p:spPr>
          <a:xfrm>
            <a:off x="2165402" y="2869665"/>
            <a:ext cx="37089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Прямая со стрелкой 181">
            <a:extLst>
              <a:ext uri="{FF2B5EF4-FFF2-40B4-BE49-F238E27FC236}">
                <a16:creationId xmlns:a16="http://schemas.microsoft.com/office/drawing/2014/main" id="{265C660E-7D4E-45E9-9D28-BA896D2E650A}"/>
              </a:ext>
            </a:extLst>
          </p:cNvPr>
          <p:cNvCxnSpPr>
            <a:cxnSpLocks/>
          </p:cNvCxnSpPr>
          <p:nvPr userDrawn="1"/>
        </p:nvCxnSpPr>
        <p:spPr>
          <a:xfrm>
            <a:off x="2844073" y="2869665"/>
            <a:ext cx="37089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Прямая со стрелкой 182">
            <a:extLst>
              <a:ext uri="{FF2B5EF4-FFF2-40B4-BE49-F238E27FC236}">
                <a16:creationId xmlns:a16="http://schemas.microsoft.com/office/drawing/2014/main" id="{15BC7072-86DF-45EB-80AB-4224093C583C}"/>
              </a:ext>
            </a:extLst>
          </p:cNvPr>
          <p:cNvCxnSpPr>
            <a:cxnSpLocks/>
          </p:cNvCxnSpPr>
          <p:nvPr userDrawn="1"/>
        </p:nvCxnSpPr>
        <p:spPr>
          <a:xfrm>
            <a:off x="3522744" y="2869665"/>
            <a:ext cx="37089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Прямая со стрелкой 183">
            <a:extLst>
              <a:ext uri="{FF2B5EF4-FFF2-40B4-BE49-F238E27FC236}">
                <a16:creationId xmlns:a16="http://schemas.microsoft.com/office/drawing/2014/main" id="{2C5D0140-F659-4B86-ACAA-943196892B14}"/>
              </a:ext>
            </a:extLst>
          </p:cNvPr>
          <p:cNvCxnSpPr>
            <a:cxnSpLocks/>
          </p:cNvCxnSpPr>
          <p:nvPr userDrawn="1"/>
        </p:nvCxnSpPr>
        <p:spPr>
          <a:xfrm>
            <a:off x="4201415" y="2869665"/>
            <a:ext cx="37089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Прямая со стрелкой 184">
            <a:extLst>
              <a:ext uri="{FF2B5EF4-FFF2-40B4-BE49-F238E27FC236}">
                <a16:creationId xmlns:a16="http://schemas.microsoft.com/office/drawing/2014/main" id="{33CC892F-561F-4564-9AA7-9D0CBC1D4812}"/>
              </a:ext>
            </a:extLst>
          </p:cNvPr>
          <p:cNvCxnSpPr>
            <a:cxnSpLocks/>
          </p:cNvCxnSpPr>
          <p:nvPr userDrawn="1"/>
        </p:nvCxnSpPr>
        <p:spPr>
          <a:xfrm>
            <a:off x="4880086" y="2869665"/>
            <a:ext cx="37089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Прямоугольник 185">
            <a:extLst>
              <a:ext uri="{FF2B5EF4-FFF2-40B4-BE49-F238E27FC236}">
                <a16:creationId xmlns:a16="http://schemas.microsoft.com/office/drawing/2014/main" id="{434D7D28-EE20-47EE-903F-B83F545A1D37}"/>
              </a:ext>
            </a:extLst>
          </p:cNvPr>
          <p:cNvSpPr/>
          <p:nvPr userDrawn="1"/>
        </p:nvSpPr>
        <p:spPr>
          <a:xfrm>
            <a:off x="1185913" y="2130638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87" name="Прямоугольник 186">
            <a:extLst>
              <a:ext uri="{FF2B5EF4-FFF2-40B4-BE49-F238E27FC236}">
                <a16:creationId xmlns:a16="http://schemas.microsoft.com/office/drawing/2014/main" id="{BB1D1D72-18E5-424C-8B53-02C60AAD9CBB}"/>
              </a:ext>
            </a:extLst>
          </p:cNvPr>
          <p:cNvSpPr/>
          <p:nvPr userDrawn="1"/>
        </p:nvSpPr>
        <p:spPr>
          <a:xfrm>
            <a:off x="1845668" y="3256046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88" name="Прямоугольник 187">
            <a:extLst>
              <a:ext uri="{FF2B5EF4-FFF2-40B4-BE49-F238E27FC236}">
                <a16:creationId xmlns:a16="http://schemas.microsoft.com/office/drawing/2014/main" id="{53B773AB-8E79-4B11-8F2F-6C3880BB67C4}"/>
              </a:ext>
            </a:extLst>
          </p:cNvPr>
          <p:cNvSpPr/>
          <p:nvPr userDrawn="1"/>
        </p:nvSpPr>
        <p:spPr>
          <a:xfrm>
            <a:off x="2555173" y="2130638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89" name="Прямоугольник 188">
            <a:extLst>
              <a:ext uri="{FF2B5EF4-FFF2-40B4-BE49-F238E27FC236}">
                <a16:creationId xmlns:a16="http://schemas.microsoft.com/office/drawing/2014/main" id="{F8BF00B7-A0E6-4429-A1BE-ED9410E6D23F}"/>
              </a:ext>
            </a:extLst>
          </p:cNvPr>
          <p:cNvSpPr/>
          <p:nvPr userDrawn="1"/>
        </p:nvSpPr>
        <p:spPr>
          <a:xfrm>
            <a:off x="3211639" y="3256046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90" name="Прямоугольник 189">
            <a:extLst>
              <a:ext uri="{FF2B5EF4-FFF2-40B4-BE49-F238E27FC236}">
                <a16:creationId xmlns:a16="http://schemas.microsoft.com/office/drawing/2014/main" id="{611FFF61-B32B-413B-8E20-5471313C80CB}"/>
              </a:ext>
            </a:extLst>
          </p:cNvPr>
          <p:cNvSpPr/>
          <p:nvPr userDrawn="1"/>
        </p:nvSpPr>
        <p:spPr>
          <a:xfrm>
            <a:off x="3906723" y="2130638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91" name="Прямоугольник 190">
            <a:extLst>
              <a:ext uri="{FF2B5EF4-FFF2-40B4-BE49-F238E27FC236}">
                <a16:creationId xmlns:a16="http://schemas.microsoft.com/office/drawing/2014/main" id="{101BDB9E-A39D-463C-8C35-188AFABBA813}"/>
              </a:ext>
            </a:extLst>
          </p:cNvPr>
          <p:cNvSpPr/>
          <p:nvPr userDrawn="1"/>
        </p:nvSpPr>
        <p:spPr>
          <a:xfrm>
            <a:off x="4962471" y="3256046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cxnSp>
        <p:nvCxnSpPr>
          <p:cNvPr id="192" name="Прямая соединительная линия 191">
            <a:extLst>
              <a:ext uri="{FF2B5EF4-FFF2-40B4-BE49-F238E27FC236}">
                <a16:creationId xmlns:a16="http://schemas.microsoft.com/office/drawing/2014/main" id="{D613B67C-7D18-49AD-BAAB-5D5B3054A477}"/>
              </a:ext>
            </a:extLst>
          </p:cNvPr>
          <p:cNvCxnSpPr>
            <a:cxnSpLocks/>
          </p:cNvCxnSpPr>
          <p:nvPr userDrawn="1"/>
        </p:nvCxnSpPr>
        <p:spPr>
          <a:xfrm>
            <a:off x="1288419" y="300412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Прямая соединительная линия 192">
            <a:extLst>
              <a:ext uri="{FF2B5EF4-FFF2-40B4-BE49-F238E27FC236}">
                <a16:creationId xmlns:a16="http://schemas.microsoft.com/office/drawing/2014/main" id="{1FE09456-6EE4-47D2-A611-7865D41BABDA}"/>
              </a:ext>
            </a:extLst>
          </p:cNvPr>
          <p:cNvCxnSpPr>
            <a:cxnSpLocks/>
          </p:cNvCxnSpPr>
          <p:nvPr userDrawn="1"/>
        </p:nvCxnSpPr>
        <p:spPr>
          <a:xfrm>
            <a:off x="1995396" y="246385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Прямая соединительная линия 193">
            <a:extLst>
              <a:ext uri="{FF2B5EF4-FFF2-40B4-BE49-F238E27FC236}">
                <a16:creationId xmlns:a16="http://schemas.microsoft.com/office/drawing/2014/main" id="{C07A482C-F25E-476A-9D0F-9424903CEB14}"/>
              </a:ext>
            </a:extLst>
          </p:cNvPr>
          <p:cNvCxnSpPr>
            <a:cxnSpLocks/>
          </p:cNvCxnSpPr>
          <p:nvPr userDrawn="1"/>
        </p:nvCxnSpPr>
        <p:spPr>
          <a:xfrm>
            <a:off x="2674665" y="300412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Прямая соединительная линия 194">
            <a:extLst>
              <a:ext uri="{FF2B5EF4-FFF2-40B4-BE49-F238E27FC236}">
                <a16:creationId xmlns:a16="http://schemas.microsoft.com/office/drawing/2014/main" id="{876AE719-58F8-4036-A0C3-259D05A70A51}"/>
              </a:ext>
            </a:extLst>
          </p:cNvPr>
          <p:cNvCxnSpPr>
            <a:cxnSpLocks/>
          </p:cNvCxnSpPr>
          <p:nvPr userDrawn="1"/>
        </p:nvCxnSpPr>
        <p:spPr>
          <a:xfrm>
            <a:off x="3353934" y="246385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Прямая соединительная линия 195">
            <a:extLst>
              <a:ext uri="{FF2B5EF4-FFF2-40B4-BE49-F238E27FC236}">
                <a16:creationId xmlns:a16="http://schemas.microsoft.com/office/drawing/2014/main" id="{D75274B7-1224-4474-8006-98927A74DA4C}"/>
              </a:ext>
            </a:extLst>
          </p:cNvPr>
          <p:cNvCxnSpPr>
            <a:cxnSpLocks/>
          </p:cNvCxnSpPr>
          <p:nvPr userDrawn="1"/>
        </p:nvCxnSpPr>
        <p:spPr>
          <a:xfrm>
            <a:off x="4033203" y="300412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Прямая соединительная линия 196">
            <a:extLst>
              <a:ext uri="{FF2B5EF4-FFF2-40B4-BE49-F238E27FC236}">
                <a16:creationId xmlns:a16="http://schemas.microsoft.com/office/drawing/2014/main" id="{8E0082EE-000E-4CEB-803E-0CA8EEAC4475}"/>
              </a:ext>
            </a:extLst>
          </p:cNvPr>
          <p:cNvCxnSpPr>
            <a:cxnSpLocks/>
          </p:cNvCxnSpPr>
          <p:nvPr userDrawn="1"/>
        </p:nvCxnSpPr>
        <p:spPr>
          <a:xfrm>
            <a:off x="4712471" y="246385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Прямоугольник 152">
            <a:extLst>
              <a:ext uri="{FF2B5EF4-FFF2-40B4-BE49-F238E27FC236}">
                <a16:creationId xmlns:a16="http://schemas.microsoft.com/office/drawing/2014/main" id="{78AFC365-B112-4C31-8354-9621AC292DB0}"/>
              </a:ext>
            </a:extLst>
          </p:cNvPr>
          <p:cNvSpPr/>
          <p:nvPr userDrawn="1"/>
        </p:nvSpPr>
        <p:spPr>
          <a:xfrm>
            <a:off x="685462" y="3253382"/>
            <a:ext cx="147146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99" name="Овал 198">
            <a:extLst>
              <a:ext uri="{FF2B5EF4-FFF2-40B4-BE49-F238E27FC236}">
                <a16:creationId xmlns:a16="http://schemas.microsoft.com/office/drawing/2014/main" id="{61081E71-467E-4769-8C4C-E1103D586FBD}"/>
              </a:ext>
            </a:extLst>
          </p:cNvPr>
          <p:cNvSpPr/>
          <p:nvPr userDrawn="1"/>
        </p:nvSpPr>
        <p:spPr>
          <a:xfrm>
            <a:off x="5483406" y="2575254"/>
            <a:ext cx="592800" cy="5928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pic>
        <p:nvPicPr>
          <p:cNvPr id="200" name="Picture 2">
            <a:extLst>
              <a:ext uri="{FF2B5EF4-FFF2-40B4-BE49-F238E27FC236}">
                <a16:creationId xmlns:a16="http://schemas.microsoft.com/office/drawing/2014/main" id="{9370FBE0-58B0-4BFA-BDE8-97520060645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5359475" y="2445971"/>
            <a:ext cx="856559" cy="856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1" name="Группа 200">
            <a:extLst>
              <a:ext uri="{FF2B5EF4-FFF2-40B4-BE49-F238E27FC236}">
                <a16:creationId xmlns:a16="http://schemas.microsoft.com/office/drawing/2014/main" id="{79EA3943-0973-4563-9F1C-EEF96EE56892}"/>
              </a:ext>
            </a:extLst>
          </p:cNvPr>
          <p:cNvGrpSpPr/>
          <p:nvPr userDrawn="1"/>
        </p:nvGrpSpPr>
        <p:grpSpPr>
          <a:xfrm>
            <a:off x="6747053" y="1361505"/>
            <a:ext cx="5726371" cy="2522202"/>
            <a:chOff x="685463" y="3685769"/>
            <a:chExt cx="5726371" cy="2522202"/>
          </a:xfrm>
        </p:grpSpPr>
        <p:grpSp>
          <p:nvGrpSpPr>
            <p:cNvPr id="202" name="Группа 201">
              <a:extLst>
                <a:ext uri="{FF2B5EF4-FFF2-40B4-BE49-F238E27FC236}">
                  <a16:creationId xmlns:a16="http://schemas.microsoft.com/office/drawing/2014/main" id="{D525FD41-B429-49C1-9459-2F539A0422A1}"/>
                </a:ext>
              </a:extLst>
            </p:cNvPr>
            <p:cNvGrpSpPr/>
            <p:nvPr userDrawn="1"/>
          </p:nvGrpSpPr>
          <p:grpSpPr>
            <a:xfrm>
              <a:off x="685463" y="3685769"/>
              <a:ext cx="3421102" cy="2511595"/>
              <a:chOff x="1027457" y="1832138"/>
              <a:chExt cx="5483771" cy="4025900"/>
            </a:xfrm>
          </p:grpSpPr>
          <p:pic>
            <p:nvPicPr>
              <p:cNvPr id="211" name="Рисунок 210">
                <a:extLst>
                  <a:ext uri="{FF2B5EF4-FFF2-40B4-BE49-F238E27FC236}">
                    <a16:creationId xmlns:a16="http://schemas.microsoft.com/office/drawing/2014/main" id="{AFE04E61-C4BD-421B-98E0-F5A729A855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27457" y="1832138"/>
                <a:ext cx="4865343" cy="4025900"/>
              </a:xfrm>
              <a:prstGeom prst="rect">
                <a:avLst/>
              </a:prstGeom>
            </p:spPr>
          </p:pic>
          <p:grpSp>
            <p:nvGrpSpPr>
              <p:cNvPr id="212" name="Группа 211">
                <a:extLst>
                  <a:ext uri="{FF2B5EF4-FFF2-40B4-BE49-F238E27FC236}">
                    <a16:creationId xmlns:a16="http://schemas.microsoft.com/office/drawing/2014/main" id="{32668656-041A-4C1F-8ADE-F133E4D1F5DD}"/>
                  </a:ext>
                </a:extLst>
              </p:cNvPr>
              <p:cNvGrpSpPr/>
              <p:nvPr/>
            </p:nvGrpSpPr>
            <p:grpSpPr>
              <a:xfrm>
                <a:off x="3176436" y="2426328"/>
                <a:ext cx="507212" cy="592011"/>
                <a:chOff x="3176436" y="2426328"/>
                <a:chExt cx="507212" cy="592011"/>
              </a:xfrm>
            </p:grpSpPr>
            <p:sp>
              <p:nvSpPr>
                <p:cNvPr id="233" name="Овал 232">
                  <a:extLst>
                    <a:ext uri="{FF2B5EF4-FFF2-40B4-BE49-F238E27FC236}">
                      <a16:creationId xmlns:a16="http://schemas.microsoft.com/office/drawing/2014/main" id="{D29DB871-3CA2-42B0-9527-94F12D25EDED}"/>
                    </a:ext>
                  </a:extLst>
                </p:cNvPr>
                <p:cNvSpPr/>
                <p:nvPr/>
              </p:nvSpPr>
              <p:spPr>
                <a:xfrm>
                  <a:off x="3236608" y="2505081"/>
                  <a:ext cx="447040" cy="4470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  <p:sp>
              <p:nvSpPr>
                <p:cNvPr id="234" name="TextBox 233">
                  <a:extLst>
                    <a:ext uri="{FF2B5EF4-FFF2-40B4-BE49-F238E27FC236}">
                      <a16:creationId xmlns:a16="http://schemas.microsoft.com/office/drawing/2014/main" id="{073EB06D-7E03-4FD8-82BD-F4D10D076D3B}"/>
                    </a:ext>
                  </a:extLst>
                </p:cNvPr>
                <p:cNvSpPr txBox="1"/>
                <p:nvPr/>
              </p:nvSpPr>
              <p:spPr>
                <a:xfrm>
                  <a:off x="3176436" y="2426328"/>
                  <a:ext cx="453817" cy="5920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dirty="0">
                      <a:latin typeface="Golos Text" panose="020B0503020202020204" pitchFamily="34" charset="0"/>
                      <a:ea typeface="Golos Text" panose="020B0503020202020204" pitchFamily="34" charset="0"/>
                    </a:rPr>
                    <a:t>4</a:t>
                  </a:r>
                </a:p>
              </p:txBody>
            </p:sp>
          </p:grpSp>
          <p:grpSp>
            <p:nvGrpSpPr>
              <p:cNvPr id="213" name="Группа 212">
                <a:extLst>
                  <a:ext uri="{FF2B5EF4-FFF2-40B4-BE49-F238E27FC236}">
                    <a16:creationId xmlns:a16="http://schemas.microsoft.com/office/drawing/2014/main" id="{15C4099D-DEEB-49AB-A2B2-56F2CB0FC3A4}"/>
                  </a:ext>
                </a:extLst>
              </p:cNvPr>
              <p:cNvGrpSpPr/>
              <p:nvPr/>
            </p:nvGrpSpPr>
            <p:grpSpPr>
              <a:xfrm>
                <a:off x="3205907" y="3325695"/>
                <a:ext cx="477741" cy="592011"/>
                <a:chOff x="3205907" y="3325695"/>
                <a:chExt cx="477741" cy="592011"/>
              </a:xfrm>
            </p:grpSpPr>
            <p:sp>
              <p:nvSpPr>
                <p:cNvPr id="231" name="Овал 230">
                  <a:extLst>
                    <a:ext uri="{FF2B5EF4-FFF2-40B4-BE49-F238E27FC236}">
                      <a16:creationId xmlns:a16="http://schemas.microsoft.com/office/drawing/2014/main" id="{2D877870-AA5A-49AD-AE15-0F56DD17B025}"/>
                    </a:ext>
                  </a:extLst>
                </p:cNvPr>
                <p:cNvSpPr/>
                <p:nvPr/>
              </p:nvSpPr>
              <p:spPr>
                <a:xfrm>
                  <a:off x="3236608" y="3384749"/>
                  <a:ext cx="447040" cy="4470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  <p:sp>
              <p:nvSpPr>
                <p:cNvPr id="232" name="TextBox 231">
                  <a:extLst>
                    <a:ext uri="{FF2B5EF4-FFF2-40B4-BE49-F238E27FC236}">
                      <a16:creationId xmlns:a16="http://schemas.microsoft.com/office/drawing/2014/main" id="{D435DD8E-4DE5-4160-9884-FA6BC7C41FAF}"/>
                    </a:ext>
                  </a:extLst>
                </p:cNvPr>
                <p:cNvSpPr txBox="1"/>
                <p:nvPr/>
              </p:nvSpPr>
              <p:spPr>
                <a:xfrm>
                  <a:off x="3205907" y="3325695"/>
                  <a:ext cx="436788" cy="5920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dirty="0">
                      <a:latin typeface="Golos Text" panose="020B0503020202020204" pitchFamily="34" charset="0"/>
                      <a:ea typeface="Golos Text" panose="020B0503020202020204" pitchFamily="34" charset="0"/>
                    </a:rPr>
                    <a:t>3</a:t>
                  </a:r>
                </a:p>
              </p:txBody>
            </p:sp>
          </p:grpSp>
          <p:grpSp>
            <p:nvGrpSpPr>
              <p:cNvPr id="214" name="Группа 213">
                <a:extLst>
                  <a:ext uri="{FF2B5EF4-FFF2-40B4-BE49-F238E27FC236}">
                    <a16:creationId xmlns:a16="http://schemas.microsoft.com/office/drawing/2014/main" id="{596F9226-CE1D-4836-A2AD-8860176B25B8}"/>
                  </a:ext>
                </a:extLst>
              </p:cNvPr>
              <p:cNvGrpSpPr/>
              <p:nvPr/>
            </p:nvGrpSpPr>
            <p:grpSpPr>
              <a:xfrm>
                <a:off x="3203776" y="4183119"/>
                <a:ext cx="479872" cy="592011"/>
                <a:chOff x="3203776" y="4183119"/>
                <a:chExt cx="479872" cy="592011"/>
              </a:xfrm>
            </p:grpSpPr>
            <p:sp>
              <p:nvSpPr>
                <p:cNvPr id="229" name="Овал 228">
                  <a:extLst>
                    <a:ext uri="{FF2B5EF4-FFF2-40B4-BE49-F238E27FC236}">
                      <a16:creationId xmlns:a16="http://schemas.microsoft.com/office/drawing/2014/main" id="{B3444465-AF23-43DD-8AD3-8722BE7CF57B}"/>
                    </a:ext>
                  </a:extLst>
                </p:cNvPr>
                <p:cNvSpPr/>
                <p:nvPr/>
              </p:nvSpPr>
              <p:spPr>
                <a:xfrm>
                  <a:off x="3236608" y="4264417"/>
                  <a:ext cx="447040" cy="4470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  <p:sp>
              <p:nvSpPr>
                <p:cNvPr id="230" name="TextBox 229">
                  <a:extLst>
                    <a:ext uri="{FF2B5EF4-FFF2-40B4-BE49-F238E27FC236}">
                      <a16:creationId xmlns:a16="http://schemas.microsoft.com/office/drawing/2014/main" id="{0BF3E57F-B409-4FA8-B2E4-A0D153E8828C}"/>
                    </a:ext>
                  </a:extLst>
                </p:cNvPr>
                <p:cNvSpPr txBox="1"/>
                <p:nvPr/>
              </p:nvSpPr>
              <p:spPr>
                <a:xfrm>
                  <a:off x="3203776" y="4183119"/>
                  <a:ext cx="438917" cy="5920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dirty="0">
                      <a:latin typeface="Golos Text" panose="020B0503020202020204" pitchFamily="34" charset="0"/>
                      <a:ea typeface="Golos Text" panose="020B0503020202020204" pitchFamily="34" charset="0"/>
                    </a:rPr>
                    <a:t>2</a:t>
                  </a:r>
                </a:p>
              </p:txBody>
            </p:sp>
          </p:grpSp>
          <p:grpSp>
            <p:nvGrpSpPr>
              <p:cNvPr id="215" name="Группа 214">
                <a:extLst>
                  <a:ext uri="{FF2B5EF4-FFF2-40B4-BE49-F238E27FC236}">
                    <a16:creationId xmlns:a16="http://schemas.microsoft.com/office/drawing/2014/main" id="{885B661D-A389-48E1-B444-0E3B663E3A7A}"/>
                  </a:ext>
                </a:extLst>
              </p:cNvPr>
              <p:cNvGrpSpPr/>
              <p:nvPr/>
            </p:nvGrpSpPr>
            <p:grpSpPr>
              <a:xfrm>
                <a:off x="3216107" y="5047439"/>
                <a:ext cx="467541" cy="592012"/>
                <a:chOff x="3216107" y="5047439"/>
                <a:chExt cx="467541" cy="592012"/>
              </a:xfrm>
            </p:grpSpPr>
            <p:sp>
              <p:nvSpPr>
                <p:cNvPr id="227" name="Овал 226">
                  <a:extLst>
                    <a:ext uri="{FF2B5EF4-FFF2-40B4-BE49-F238E27FC236}">
                      <a16:creationId xmlns:a16="http://schemas.microsoft.com/office/drawing/2014/main" id="{1884478C-AEC1-4954-8251-949D6E086D27}"/>
                    </a:ext>
                  </a:extLst>
                </p:cNvPr>
                <p:cNvSpPr/>
                <p:nvPr/>
              </p:nvSpPr>
              <p:spPr>
                <a:xfrm>
                  <a:off x="3236608" y="5123765"/>
                  <a:ext cx="447040" cy="4470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  <p:sp>
              <p:nvSpPr>
                <p:cNvPr id="228" name="TextBox 227">
                  <a:extLst>
                    <a:ext uri="{FF2B5EF4-FFF2-40B4-BE49-F238E27FC236}">
                      <a16:creationId xmlns:a16="http://schemas.microsoft.com/office/drawing/2014/main" id="{581B4731-C940-4B09-8974-313010FEC465}"/>
                    </a:ext>
                  </a:extLst>
                </p:cNvPr>
                <p:cNvSpPr txBox="1"/>
                <p:nvPr/>
              </p:nvSpPr>
              <p:spPr>
                <a:xfrm>
                  <a:off x="3216107" y="5047439"/>
                  <a:ext cx="396344" cy="5920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dirty="0">
                      <a:latin typeface="Golos Text" panose="020B0503020202020204" pitchFamily="34" charset="0"/>
                      <a:ea typeface="Golos Text" panose="020B0503020202020204" pitchFamily="34" charset="0"/>
                    </a:rPr>
                    <a:t>1</a:t>
                  </a:r>
                </a:p>
              </p:txBody>
            </p:sp>
          </p:grpSp>
          <p:cxnSp>
            <p:nvCxnSpPr>
              <p:cNvPr id="216" name="Прямая соединительная линия 215">
                <a:extLst>
                  <a:ext uri="{FF2B5EF4-FFF2-40B4-BE49-F238E27FC236}">
                    <a16:creationId xmlns:a16="http://schemas.microsoft.com/office/drawing/2014/main" id="{120373CB-57A6-4256-89A4-89E7720B14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81119" y="4484352"/>
                <a:ext cx="2573213" cy="0"/>
              </a:xfrm>
              <a:prstGeom prst="line">
                <a:avLst/>
              </a:prstGeom>
              <a:ln w="19050">
                <a:solidFill>
                  <a:srgbClr val="34837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Группа 216">
                <a:extLst>
                  <a:ext uri="{FF2B5EF4-FFF2-40B4-BE49-F238E27FC236}">
                    <a16:creationId xmlns:a16="http://schemas.microsoft.com/office/drawing/2014/main" id="{900B5400-F64F-4CFA-8642-A93F950D9FFC}"/>
                  </a:ext>
                </a:extLst>
              </p:cNvPr>
              <p:cNvGrpSpPr/>
              <p:nvPr/>
            </p:nvGrpSpPr>
            <p:grpSpPr>
              <a:xfrm>
                <a:off x="3455578" y="2360009"/>
                <a:ext cx="3055650" cy="111760"/>
                <a:chOff x="3455578" y="2360009"/>
                <a:chExt cx="3055650" cy="111760"/>
              </a:xfrm>
            </p:grpSpPr>
            <p:cxnSp>
              <p:nvCxnSpPr>
                <p:cNvPr id="225" name="Прямая соединительная линия 224">
                  <a:extLst>
                    <a:ext uri="{FF2B5EF4-FFF2-40B4-BE49-F238E27FC236}">
                      <a16:creationId xmlns:a16="http://schemas.microsoft.com/office/drawing/2014/main" id="{EA9DFAF7-FC96-4A53-9D84-C49DF5DEDD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55578" y="2406442"/>
                  <a:ext cx="3000785" cy="0"/>
                </a:xfrm>
                <a:prstGeom prst="line">
                  <a:avLst/>
                </a:prstGeom>
                <a:ln w="19050">
                  <a:solidFill>
                    <a:srgbClr val="3DB28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6" name="Овал 225">
                  <a:extLst>
                    <a:ext uri="{FF2B5EF4-FFF2-40B4-BE49-F238E27FC236}">
                      <a16:creationId xmlns:a16="http://schemas.microsoft.com/office/drawing/2014/main" id="{591C1E41-5D53-4CE6-9273-9726E5D7F5E7}"/>
                    </a:ext>
                  </a:extLst>
                </p:cNvPr>
                <p:cNvSpPr/>
                <p:nvPr/>
              </p:nvSpPr>
              <p:spPr>
                <a:xfrm>
                  <a:off x="6399468" y="2360009"/>
                  <a:ext cx="111760" cy="111760"/>
                </a:xfrm>
                <a:prstGeom prst="ellipse">
                  <a:avLst/>
                </a:prstGeom>
                <a:solidFill>
                  <a:srgbClr val="3DB28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</p:grpSp>
          <p:grpSp>
            <p:nvGrpSpPr>
              <p:cNvPr id="218" name="Группа 217">
                <a:extLst>
                  <a:ext uri="{FF2B5EF4-FFF2-40B4-BE49-F238E27FC236}">
                    <a16:creationId xmlns:a16="http://schemas.microsoft.com/office/drawing/2014/main" id="{19DA4E2F-5FBB-4F01-BF5D-A000D493D48D}"/>
                  </a:ext>
                </a:extLst>
              </p:cNvPr>
              <p:cNvGrpSpPr/>
              <p:nvPr/>
            </p:nvGrpSpPr>
            <p:grpSpPr>
              <a:xfrm>
                <a:off x="3881120" y="3515464"/>
                <a:ext cx="2630108" cy="111760"/>
                <a:chOff x="3881120" y="3515464"/>
                <a:chExt cx="2630108" cy="111760"/>
              </a:xfrm>
            </p:grpSpPr>
            <p:cxnSp>
              <p:nvCxnSpPr>
                <p:cNvPr id="223" name="Прямая соединительная линия 222">
                  <a:extLst>
                    <a:ext uri="{FF2B5EF4-FFF2-40B4-BE49-F238E27FC236}">
                      <a16:creationId xmlns:a16="http://schemas.microsoft.com/office/drawing/2014/main" id="{73C29C80-7266-4CEA-86F6-F2580C111F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1120" y="3572051"/>
                  <a:ext cx="2573213" cy="0"/>
                </a:xfrm>
                <a:prstGeom prst="line">
                  <a:avLst/>
                </a:prstGeom>
                <a:ln w="19050">
                  <a:solidFill>
                    <a:srgbClr val="3BA78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4" name="Овал 223">
                  <a:extLst>
                    <a:ext uri="{FF2B5EF4-FFF2-40B4-BE49-F238E27FC236}">
                      <a16:creationId xmlns:a16="http://schemas.microsoft.com/office/drawing/2014/main" id="{D2A79191-FA8C-4DD7-B034-AE9D0E85AAF4}"/>
                    </a:ext>
                  </a:extLst>
                </p:cNvPr>
                <p:cNvSpPr/>
                <p:nvPr/>
              </p:nvSpPr>
              <p:spPr>
                <a:xfrm>
                  <a:off x="6399468" y="3515464"/>
                  <a:ext cx="111760" cy="111760"/>
                </a:xfrm>
                <a:prstGeom prst="ellipse">
                  <a:avLst/>
                </a:prstGeom>
                <a:solidFill>
                  <a:srgbClr val="3BA78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</p:grpSp>
          <p:sp>
            <p:nvSpPr>
              <p:cNvPr id="219" name="Овал 218">
                <a:extLst>
                  <a:ext uri="{FF2B5EF4-FFF2-40B4-BE49-F238E27FC236}">
                    <a16:creationId xmlns:a16="http://schemas.microsoft.com/office/drawing/2014/main" id="{A2AE96EE-0295-4CE8-9D0A-A1E10CE032F3}"/>
                  </a:ext>
                </a:extLst>
              </p:cNvPr>
              <p:cNvSpPr/>
              <p:nvPr/>
            </p:nvSpPr>
            <p:spPr>
              <a:xfrm>
                <a:off x="6399468" y="4428472"/>
                <a:ext cx="111760" cy="111760"/>
              </a:xfrm>
              <a:prstGeom prst="ellipse">
                <a:avLst/>
              </a:prstGeom>
              <a:solidFill>
                <a:srgbClr val="3483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latin typeface="Golos Text" panose="020B0503020202020204" pitchFamily="34" charset="0"/>
                  <a:ea typeface="Golos Text" panose="020B0503020202020204" pitchFamily="34" charset="0"/>
                </a:endParaRPr>
              </a:p>
            </p:txBody>
          </p:sp>
          <p:grpSp>
            <p:nvGrpSpPr>
              <p:cNvPr id="220" name="Группа 219">
                <a:extLst>
                  <a:ext uri="{FF2B5EF4-FFF2-40B4-BE49-F238E27FC236}">
                    <a16:creationId xmlns:a16="http://schemas.microsoft.com/office/drawing/2014/main" id="{3911457E-7FF5-487E-A65C-F068B6A5F180}"/>
                  </a:ext>
                </a:extLst>
              </p:cNvPr>
              <p:cNvGrpSpPr/>
              <p:nvPr/>
            </p:nvGrpSpPr>
            <p:grpSpPr>
              <a:xfrm>
                <a:off x="3881118" y="5260200"/>
                <a:ext cx="2630110" cy="111760"/>
                <a:chOff x="3881118" y="5260200"/>
                <a:chExt cx="2630110" cy="111760"/>
              </a:xfrm>
            </p:grpSpPr>
            <p:cxnSp>
              <p:nvCxnSpPr>
                <p:cNvPr id="221" name="Прямая соединительная линия 220">
                  <a:extLst>
                    <a:ext uri="{FF2B5EF4-FFF2-40B4-BE49-F238E27FC236}">
                      <a16:creationId xmlns:a16="http://schemas.microsoft.com/office/drawing/2014/main" id="{6FCDA01C-D8B8-4E9F-8BC4-BD791F94D9D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1118" y="5320597"/>
                  <a:ext cx="2573213" cy="0"/>
                </a:xfrm>
                <a:prstGeom prst="line">
                  <a:avLst/>
                </a:prstGeom>
                <a:ln w="19050">
                  <a:solidFill>
                    <a:srgbClr val="305E5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2" name="Овал 221">
                  <a:extLst>
                    <a:ext uri="{FF2B5EF4-FFF2-40B4-BE49-F238E27FC236}">
                      <a16:creationId xmlns:a16="http://schemas.microsoft.com/office/drawing/2014/main" id="{BCAAEB54-197B-4D9A-97DA-4A6F4F265726}"/>
                    </a:ext>
                  </a:extLst>
                </p:cNvPr>
                <p:cNvSpPr/>
                <p:nvPr/>
              </p:nvSpPr>
              <p:spPr>
                <a:xfrm>
                  <a:off x="6399468" y="5260200"/>
                  <a:ext cx="111760" cy="111760"/>
                </a:xfrm>
                <a:prstGeom prst="ellipse">
                  <a:avLst/>
                </a:prstGeom>
                <a:solidFill>
                  <a:srgbClr val="305E5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</p:grpSp>
        </p:grpSp>
        <p:sp>
          <p:nvSpPr>
            <p:cNvPr id="203" name="Прямоугольник 202">
              <a:extLst>
                <a:ext uri="{FF2B5EF4-FFF2-40B4-BE49-F238E27FC236}">
                  <a16:creationId xmlns:a16="http://schemas.microsoft.com/office/drawing/2014/main" id="{79C1105E-80E8-42CF-9B3F-5241160265EB}"/>
                </a:ext>
              </a:extLst>
            </p:cNvPr>
            <p:cNvSpPr/>
            <p:nvPr userDrawn="1"/>
          </p:nvSpPr>
          <p:spPr>
            <a:xfrm>
              <a:off x="4160375" y="3776703"/>
              <a:ext cx="2251459" cy="464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b="1" dirty="0">
                  <a:solidFill>
                    <a:srgbClr val="09B489"/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УРОВЕНЬ</a:t>
              </a:r>
            </a:p>
          </p:txBody>
        </p:sp>
        <p:sp>
          <p:nvSpPr>
            <p:cNvPr id="204" name="Прямоугольник 203">
              <a:extLst>
                <a:ext uri="{FF2B5EF4-FFF2-40B4-BE49-F238E27FC236}">
                  <a16:creationId xmlns:a16="http://schemas.microsoft.com/office/drawing/2014/main" id="{D865869F-56DC-46DD-B4EE-9E11850CBA4E}"/>
                </a:ext>
              </a:extLst>
            </p:cNvPr>
            <p:cNvSpPr/>
            <p:nvPr userDrawn="1"/>
          </p:nvSpPr>
          <p:spPr>
            <a:xfrm>
              <a:off x="4160375" y="4503716"/>
              <a:ext cx="2251459" cy="464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dirty="0">
                  <a:latin typeface="Golos Text" panose="020B0503020202020204" pitchFamily="34" charset="0"/>
                  <a:ea typeface="Golos Text" panose="020B0503020202020204" pitchFamily="34" charset="0"/>
                </a:rPr>
                <a:t>УРОВЕНЬ</a:t>
              </a:r>
            </a:p>
          </p:txBody>
        </p:sp>
        <p:sp>
          <p:nvSpPr>
            <p:cNvPr id="205" name="Прямоугольник 204">
              <a:extLst>
                <a:ext uri="{FF2B5EF4-FFF2-40B4-BE49-F238E27FC236}">
                  <a16:creationId xmlns:a16="http://schemas.microsoft.com/office/drawing/2014/main" id="{B6D3D691-DEEE-4B6A-97BF-63D317E339A7}"/>
                </a:ext>
              </a:extLst>
            </p:cNvPr>
            <p:cNvSpPr/>
            <p:nvPr userDrawn="1"/>
          </p:nvSpPr>
          <p:spPr>
            <a:xfrm>
              <a:off x="4160375" y="5057359"/>
              <a:ext cx="2251459" cy="464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dirty="0">
                  <a:latin typeface="Golos Text" panose="020B0503020202020204" pitchFamily="34" charset="0"/>
                  <a:ea typeface="Golos Text" panose="020B0503020202020204" pitchFamily="34" charset="0"/>
                </a:rPr>
                <a:t>УРОВЕНЬ</a:t>
              </a:r>
            </a:p>
          </p:txBody>
        </p:sp>
        <p:sp>
          <p:nvSpPr>
            <p:cNvPr id="206" name="Прямоугольник 205">
              <a:extLst>
                <a:ext uri="{FF2B5EF4-FFF2-40B4-BE49-F238E27FC236}">
                  <a16:creationId xmlns:a16="http://schemas.microsoft.com/office/drawing/2014/main" id="{08B0C017-E319-47D5-A3CC-D50FAF81410B}"/>
                </a:ext>
              </a:extLst>
            </p:cNvPr>
            <p:cNvSpPr/>
            <p:nvPr userDrawn="1"/>
          </p:nvSpPr>
          <p:spPr>
            <a:xfrm>
              <a:off x="4160375" y="5596573"/>
              <a:ext cx="2251459" cy="464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dirty="0">
                  <a:latin typeface="Golos Text" panose="020B0503020202020204" pitchFamily="34" charset="0"/>
                  <a:ea typeface="Golos Text" panose="020B0503020202020204" pitchFamily="34" charset="0"/>
                </a:rPr>
                <a:t>УРОВЕНЬ</a:t>
              </a:r>
            </a:p>
          </p:txBody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93727B7A-C2EF-473D-859E-B820787327AC}"/>
                </a:ext>
              </a:extLst>
            </p:cNvPr>
            <p:cNvSpPr/>
            <p:nvPr userDrawn="1"/>
          </p:nvSpPr>
          <p:spPr>
            <a:xfrm>
              <a:off x="4160375" y="4047751"/>
              <a:ext cx="2251459" cy="340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Описание</a:t>
              </a:r>
            </a:p>
          </p:txBody>
        </p:sp>
        <p:sp>
          <p:nvSpPr>
            <p:cNvPr id="208" name="Прямоугольник 207">
              <a:extLst>
                <a:ext uri="{FF2B5EF4-FFF2-40B4-BE49-F238E27FC236}">
                  <a16:creationId xmlns:a16="http://schemas.microsoft.com/office/drawing/2014/main" id="{EE319891-B3F3-4A71-8F78-84F970418EC2}"/>
                </a:ext>
              </a:extLst>
            </p:cNvPr>
            <p:cNvSpPr/>
            <p:nvPr userDrawn="1"/>
          </p:nvSpPr>
          <p:spPr>
            <a:xfrm>
              <a:off x="4160375" y="4774764"/>
              <a:ext cx="2251459" cy="340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Описание</a:t>
              </a:r>
            </a:p>
          </p:txBody>
        </p:sp>
        <p:sp>
          <p:nvSpPr>
            <p:cNvPr id="209" name="Прямоугольник 208">
              <a:extLst>
                <a:ext uri="{FF2B5EF4-FFF2-40B4-BE49-F238E27FC236}">
                  <a16:creationId xmlns:a16="http://schemas.microsoft.com/office/drawing/2014/main" id="{C670B85C-0214-4380-8B51-4B55A010BB1B}"/>
                </a:ext>
              </a:extLst>
            </p:cNvPr>
            <p:cNvSpPr/>
            <p:nvPr userDrawn="1"/>
          </p:nvSpPr>
          <p:spPr>
            <a:xfrm>
              <a:off x="4160375" y="5328407"/>
              <a:ext cx="2251459" cy="340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Описание</a:t>
              </a:r>
            </a:p>
          </p:txBody>
        </p:sp>
        <p:sp>
          <p:nvSpPr>
            <p:cNvPr id="210" name="Прямоугольник 209">
              <a:extLst>
                <a:ext uri="{FF2B5EF4-FFF2-40B4-BE49-F238E27FC236}">
                  <a16:creationId xmlns:a16="http://schemas.microsoft.com/office/drawing/2014/main" id="{0C091D84-4A6C-4014-9556-085D1C54F024}"/>
                </a:ext>
              </a:extLst>
            </p:cNvPr>
            <p:cNvSpPr/>
            <p:nvPr userDrawn="1"/>
          </p:nvSpPr>
          <p:spPr>
            <a:xfrm>
              <a:off x="4160375" y="5867621"/>
              <a:ext cx="2251459" cy="340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Описание</a:t>
              </a:r>
            </a:p>
          </p:txBody>
        </p:sp>
      </p:grpSp>
      <p:grpSp>
        <p:nvGrpSpPr>
          <p:cNvPr id="235" name="Группа 234">
            <a:extLst>
              <a:ext uri="{FF2B5EF4-FFF2-40B4-BE49-F238E27FC236}">
                <a16:creationId xmlns:a16="http://schemas.microsoft.com/office/drawing/2014/main" id="{C726BD58-4C77-419E-9216-6DB916919801}"/>
              </a:ext>
            </a:extLst>
          </p:cNvPr>
          <p:cNvGrpSpPr/>
          <p:nvPr userDrawn="1"/>
        </p:nvGrpSpPr>
        <p:grpSpPr>
          <a:xfrm>
            <a:off x="525840" y="4142213"/>
            <a:ext cx="5796227" cy="1938224"/>
            <a:chOff x="2279400" y="3672615"/>
            <a:chExt cx="6884648" cy="2302186"/>
          </a:xfrm>
        </p:grpSpPr>
        <p:cxnSp>
          <p:nvCxnSpPr>
            <p:cNvPr id="236" name="Прямая соединительная линия 235">
              <a:extLst>
                <a:ext uri="{FF2B5EF4-FFF2-40B4-BE49-F238E27FC236}">
                  <a16:creationId xmlns:a16="http://schemas.microsoft.com/office/drawing/2014/main" id="{A107D726-8818-4C1F-929A-8031ED908D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7944" y="5105977"/>
              <a:ext cx="0" cy="470477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Прямая соединительная линия 236">
              <a:extLst>
                <a:ext uri="{FF2B5EF4-FFF2-40B4-BE49-F238E27FC236}">
                  <a16:creationId xmlns:a16="http://schemas.microsoft.com/office/drawing/2014/main" id="{20F1440F-BC96-4F8A-B1FC-23AD2F0112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13844" y="4127500"/>
              <a:ext cx="0" cy="470477"/>
            </a:xfrm>
            <a:prstGeom prst="line">
              <a:avLst/>
            </a:prstGeom>
            <a:ln w="12700">
              <a:solidFill>
                <a:srgbClr val="09B489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Прямая соединительная линия 237">
              <a:extLst>
                <a:ext uri="{FF2B5EF4-FFF2-40B4-BE49-F238E27FC236}">
                  <a16:creationId xmlns:a16="http://schemas.microsoft.com/office/drawing/2014/main" id="{52A9044C-D4D1-47B9-8192-B5DBC52DAD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66031" y="5105977"/>
              <a:ext cx="0" cy="470477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Прямая соединительная линия 238">
              <a:extLst>
                <a:ext uri="{FF2B5EF4-FFF2-40B4-BE49-F238E27FC236}">
                  <a16:creationId xmlns:a16="http://schemas.microsoft.com/office/drawing/2014/main" id="{84405039-6959-4848-9793-2CAB534F4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51931" y="4127500"/>
              <a:ext cx="0" cy="470477"/>
            </a:xfrm>
            <a:prstGeom prst="line">
              <a:avLst/>
            </a:prstGeom>
            <a:ln w="12700">
              <a:solidFill>
                <a:srgbClr val="09B489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Прямая соединительная линия 239">
              <a:extLst>
                <a:ext uri="{FF2B5EF4-FFF2-40B4-BE49-F238E27FC236}">
                  <a16:creationId xmlns:a16="http://schemas.microsoft.com/office/drawing/2014/main" id="{DCD58290-FAD4-465F-A9CB-F1D053ABC7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4509" y="5105977"/>
              <a:ext cx="0" cy="470477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Прямая соединительная линия 240">
              <a:extLst>
                <a:ext uri="{FF2B5EF4-FFF2-40B4-BE49-F238E27FC236}">
                  <a16:creationId xmlns:a16="http://schemas.microsoft.com/office/drawing/2014/main" id="{CBEF4399-6E59-4DD6-996E-E905DC7CF4BD}"/>
                </a:ext>
              </a:extLst>
            </p:cNvPr>
            <p:cNvCxnSpPr>
              <a:cxnSpLocks/>
            </p:cNvCxnSpPr>
            <p:nvPr/>
          </p:nvCxnSpPr>
          <p:spPr>
            <a:xfrm>
              <a:off x="2706255" y="4851977"/>
              <a:ext cx="6008254" cy="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2" name="Овал 241">
              <a:extLst>
                <a:ext uri="{FF2B5EF4-FFF2-40B4-BE49-F238E27FC236}">
                  <a16:creationId xmlns:a16="http://schemas.microsoft.com/office/drawing/2014/main" id="{D3D68C02-C46A-4799-B9C2-6E569A2FA680}"/>
                </a:ext>
              </a:extLst>
            </p:cNvPr>
            <p:cNvSpPr/>
            <p:nvPr/>
          </p:nvSpPr>
          <p:spPr>
            <a:xfrm>
              <a:off x="4051300" y="4597977"/>
              <a:ext cx="508000" cy="508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9B4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rgbClr val="09B489"/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2</a:t>
              </a:r>
            </a:p>
          </p:txBody>
        </p:sp>
        <p:sp>
          <p:nvSpPr>
            <p:cNvPr id="243" name="Овал 242">
              <a:extLst>
                <a:ext uri="{FF2B5EF4-FFF2-40B4-BE49-F238E27FC236}">
                  <a16:creationId xmlns:a16="http://schemas.microsoft.com/office/drawing/2014/main" id="{031F617E-A68E-49FA-9E28-75E103DD45CF}"/>
                </a:ext>
              </a:extLst>
            </p:cNvPr>
            <p:cNvSpPr/>
            <p:nvPr/>
          </p:nvSpPr>
          <p:spPr>
            <a:xfrm>
              <a:off x="2581564" y="4597977"/>
              <a:ext cx="508000" cy="508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chemeClr val="bg1">
                      <a:lumMod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1</a:t>
              </a:r>
            </a:p>
          </p:txBody>
        </p:sp>
        <p:sp>
          <p:nvSpPr>
            <p:cNvPr id="244" name="Овал 243">
              <a:extLst>
                <a:ext uri="{FF2B5EF4-FFF2-40B4-BE49-F238E27FC236}">
                  <a16:creationId xmlns:a16="http://schemas.microsoft.com/office/drawing/2014/main" id="{D6D956AA-1996-4191-97E3-94C3B3B99A61}"/>
                </a:ext>
              </a:extLst>
            </p:cNvPr>
            <p:cNvSpPr/>
            <p:nvPr/>
          </p:nvSpPr>
          <p:spPr>
            <a:xfrm>
              <a:off x="6990772" y="4597977"/>
              <a:ext cx="508000" cy="508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9B4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rgbClr val="09B489"/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4</a:t>
              </a:r>
            </a:p>
          </p:txBody>
        </p:sp>
        <p:sp>
          <p:nvSpPr>
            <p:cNvPr id="245" name="Овал 244">
              <a:extLst>
                <a:ext uri="{FF2B5EF4-FFF2-40B4-BE49-F238E27FC236}">
                  <a16:creationId xmlns:a16="http://schemas.microsoft.com/office/drawing/2014/main" id="{E8A5D26A-858A-431D-AFA4-D04F23C3F31E}"/>
                </a:ext>
              </a:extLst>
            </p:cNvPr>
            <p:cNvSpPr/>
            <p:nvPr/>
          </p:nvSpPr>
          <p:spPr>
            <a:xfrm>
              <a:off x="5521036" y="4597977"/>
              <a:ext cx="508000" cy="508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chemeClr val="bg1">
                      <a:lumMod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3</a:t>
              </a:r>
            </a:p>
          </p:txBody>
        </p:sp>
        <p:sp>
          <p:nvSpPr>
            <p:cNvPr id="246" name="Овал 245">
              <a:extLst>
                <a:ext uri="{FF2B5EF4-FFF2-40B4-BE49-F238E27FC236}">
                  <a16:creationId xmlns:a16="http://schemas.microsoft.com/office/drawing/2014/main" id="{8FAA05FC-B5C2-4B06-8521-BD65765522F1}"/>
                </a:ext>
              </a:extLst>
            </p:cNvPr>
            <p:cNvSpPr/>
            <p:nvPr/>
          </p:nvSpPr>
          <p:spPr>
            <a:xfrm>
              <a:off x="8460509" y="4597977"/>
              <a:ext cx="508000" cy="508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chemeClr val="bg1">
                      <a:lumMod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5</a:t>
              </a:r>
            </a:p>
          </p:txBody>
        </p: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F0A2C2A6-58E7-493C-85F7-E8124C5AEFD4}"/>
                </a:ext>
              </a:extLst>
            </p:cNvPr>
            <p:cNvSpPr txBox="1"/>
            <p:nvPr/>
          </p:nvSpPr>
          <p:spPr>
            <a:xfrm>
              <a:off x="2279400" y="5645787"/>
              <a:ext cx="1005703" cy="329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8B80CF6A-7CFA-46E8-913F-81EE5704A15A}"/>
                </a:ext>
              </a:extLst>
            </p:cNvPr>
            <p:cNvSpPr txBox="1"/>
            <p:nvPr/>
          </p:nvSpPr>
          <p:spPr>
            <a:xfrm>
              <a:off x="3749135" y="3672615"/>
              <a:ext cx="1005703" cy="329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24515012-152E-48FE-B38B-546C175CDEF6}"/>
                </a:ext>
              </a:extLst>
            </p:cNvPr>
            <p:cNvSpPr txBox="1"/>
            <p:nvPr/>
          </p:nvSpPr>
          <p:spPr>
            <a:xfrm>
              <a:off x="5218872" y="5645787"/>
              <a:ext cx="1005703" cy="329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384D2FA6-DF7B-4B30-AB81-8345A72B2D64}"/>
                </a:ext>
              </a:extLst>
            </p:cNvPr>
            <p:cNvSpPr txBox="1"/>
            <p:nvPr/>
          </p:nvSpPr>
          <p:spPr>
            <a:xfrm>
              <a:off x="8158345" y="5645787"/>
              <a:ext cx="1005703" cy="329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9349BF2F-6389-41FD-8560-FA6F50418E82}"/>
                </a:ext>
              </a:extLst>
            </p:cNvPr>
            <p:cNvSpPr txBox="1"/>
            <p:nvPr/>
          </p:nvSpPr>
          <p:spPr>
            <a:xfrm>
              <a:off x="6688607" y="3672615"/>
              <a:ext cx="1005702" cy="329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</p:grpSp>
      <p:grpSp>
        <p:nvGrpSpPr>
          <p:cNvPr id="252" name="Группа 251">
            <a:extLst>
              <a:ext uri="{FF2B5EF4-FFF2-40B4-BE49-F238E27FC236}">
                <a16:creationId xmlns:a16="http://schemas.microsoft.com/office/drawing/2014/main" id="{D18DF587-4834-40D5-8993-6DB98474B896}"/>
              </a:ext>
            </a:extLst>
          </p:cNvPr>
          <p:cNvGrpSpPr/>
          <p:nvPr userDrawn="1"/>
        </p:nvGrpSpPr>
        <p:grpSpPr>
          <a:xfrm>
            <a:off x="6613671" y="4261883"/>
            <a:ext cx="5382083" cy="1782683"/>
            <a:chOff x="6613671" y="4261883"/>
            <a:chExt cx="5382083" cy="1782683"/>
          </a:xfrm>
        </p:grpSpPr>
        <p:cxnSp>
          <p:nvCxnSpPr>
            <p:cNvPr id="253" name="Прямая соединительная линия 252">
              <a:extLst>
                <a:ext uri="{FF2B5EF4-FFF2-40B4-BE49-F238E27FC236}">
                  <a16:creationId xmlns:a16="http://schemas.microsoft.com/office/drawing/2014/main" id="{DF158990-C24A-4A01-B07D-E6B1ADA8961F}"/>
                </a:ext>
              </a:extLst>
            </p:cNvPr>
            <p:cNvCxnSpPr>
              <a:cxnSpLocks/>
            </p:cNvCxnSpPr>
            <p:nvPr/>
          </p:nvCxnSpPr>
          <p:spPr>
            <a:xfrm>
              <a:off x="6613671" y="5152530"/>
              <a:ext cx="5382083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4" name="Группа 253">
              <a:extLst>
                <a:ext uri="{FF2B5EF4-FFF2-40B4-BE49-F238E27FC236}">
                  <a16:creationId xmlns:a16="http://schemas.microsoft.com/office/drawing/2014/main" id="{A1C05993-0057-4635-A41C-6C117C3371A6}"/>
                </a:ext>
              </a:extLst>
            </p:cNvPr>
            <p:cNvGrpSpPr/>
            <p:nvPr/>
          </p:nvGrpSpPr>
          <p:grpSpPr>
            <a:xfrm>
              <a:off x="8529477" y="4621763"/>
              <a:ext cx="204846" cy="594835"/>
              <a:chOff x="2269721" y="5153151"/>
              <a:chExt cx="218440" cy="634311"/>
            </a:xfrm>
          </p:grpSpPr>
          <p:cxnSp>
            <p:nvCxnSpPr>
              <p:cNvPr id="268" name="Прямая соединительная линия 267">
                <a:extLst>
                  <a:ext uri="{FF2B5EF4-FFF2-40B4-BE49-F238E27FC236}">
                    <a16:creationId xmlns:a16="http://schemas.microsoft.com/office/drawing/2014/main" id="{49A74500-C1BF-48CD-8FAB-76B6ECE812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78941" y="5153151"/>
                <a:ext cx="0" cy="389543"/>
              </a:xfrm>
              <a:prstGeom prst="line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9" name="Овал 268">
                <a:extLst>
                  <a:ext uri="{FF2B5EF4-FFF2-40B4-BE49-F238E27FC236}">
                    <a16:creationId xmlns:a16="http://schemas.microsoft.com/office/drawing/2014/main" id="{36547F15-975B-427B-B2C4-4CF53E4E0F75}"/>
                  </a:ext>
                </a:extLst>
              </p:cNvPr>
              <p:cNvSpPr/>
              <p:nvPr/>
            </p:nvSpPr>
            <p:spPr>
              <a:xfrm>
                <a:off x="2269721" y="5569022"/>
                <a:ext cx="218440" cy="218440"/>
              </a:xfrm>
              <a:prstGeom prst="ellipse">
                <a:avLst/>
              </a:prstGeom>
              <a:solidFill>
                <a:srgbClr val="09B4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latin typeface="Golos Text" panose="020B0503020202020204" pitchFamily="34" charset="0"/>
                  <a:ea typeface="Golos Text" panose="020B0503020202020204" pitchFamily="34" charset="0"/>
                </a:endParaRPr>
              </a:p>
            </p:txBody>
          </p:sp>
        </p:grpSp>
        <p:grpSp>
          <p:nvGrpSpPr>
            <p:cNvPr id="255" name="Группа 254">
              <a:extLst>
                <a:ext uri="{FF2B5EF4-FFF2-40B4-BE49-F238E27FC236}">
                  <a16:creationId xmlns:a16="http://schemas.microsoft.com/office/drawing/2014/main" id="{D4124432-7593-4F18-B6A3-BB6988E27C42}"/>
                </a:ext>
              </a:extLst>
            </p:cNvPr>
            <p:cNvGrpSpPr/>
            <p:nvPr/>
          </p:nvGrpSpPr>
          <p:grpSpPr>
            <a:xfrm>
              <a:off x="11181214" y="4621763"/>
              <a:ext cx="204846" cy="594835"/>
              <a:chOff x="5339481" y="5153151"/>
              <a:chExt cx="218440" cy="634311"/>
            </a:xfrm>
          </p:grpSpPr>
          <p:cxnSp>
            <p:nvCxnSpPr>
              <p:cNvPr id="266" name="Прямая соединительная линия 265">
                <a:extLst>
                  <a:ext uri="{FF2B5EF4-FFF2-40B4-BE49-F238E27FC236}">
                    <a16:creationId xmlns:a16="http://schemas.microsoft.com/office/drawing/2014/main" id="{DB0290E5-D407-4082-9BD9-4BEB9C5F594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8701" y="5153151"/>
                <a:ext cx="0" cy="389543"/>
              </a:xfrm>
              <a:prstGeom prst="line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7" name="Овал 266">
                <a:extLst>
                  <a:ext uri="{FF2B5EF4-FFF2-40B4-BE49-F238E27FC236}">
                    <a16:creationId xmlns:a16="http://schemas.microsoft.com/office/drawing/2014/main" id="{31F4FA67-A185-4235-8782-2D063BA7BA32}"/>
                  </a:ext>
                </a:extLst>
              </p:cNvPr>
              <p:cNvSpPr/>
              <p:nvPr/>
            </p:nvSpPr>
            <p:spPr>
              <a:xfrm>
                <a:off x="5339481" y="5569022"/>
                <a:ext cx="218440" cy="218440"/>
              </a:xfrm>
              <a:prstGeom prst="ellipse">
                <a:avLst/>
              </a:prstGeom>
              <a:solidFill>
                <a:srgbClr val="09B4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latin typeface="Golos Text" panose="020B0503020202020204" pitchFamily="34" charset="0"/>
                  <a:ea typeface="Golos Text" panose="020B0503020202020204" pitchFamily="34" charset="0"/>
                </a:endParaRPr>
              </a:p>
            </p:txBody>
          </p:sp>
        </p:grpSp>
        <p:grpSp>
          <p:nvGrpSpPr>
            <p:cNvPr id="256" name="Группа 255">
              <a:extLst>
                <a:ext uri="{FF2B5EF4-FFF2-40B4-BE49-F238E27FC236}">
                  <a16:creationId xmlns:a16="http://schemas.microsoft.com/office/drawing/2014/main" id="{DD167C2D-6B4A-4A52-BDB5-E4361DEF38CF}"/>
                </a:ext>
              </a:extLst>
            </p:cNvPr>
            <p:cNvGrpSpPr/>
            <p:nvPr/>
          </p:nvGrpSpPr>
          <p:grpSpPr>
            <a:xfrm rot="10800000">
              <a:off x="7203609" y="5043497"/>
              <a:ext cx="204846" cy="594835"/>
              <a:chOff x="2269721" y="5153151"/>
              <a:chExt cx="218440" cy="634311"/>
            </a:xfrm>
          </p:grpSpPr>
          <p:cxnSp>
            <p:nvCxnSpPr>
              <p:cNvPr id="264" name="Прямая соединительная линия 263">
                <a:extLst>
                  <a:ext uri="{FF2B5EF4-FFF2-40B4-BE49-F238E27FC236}">
                    <a16:creationId xmlns:a16="http://schemas.microsoft.com/office/drawing/2014/main" id="{BBA40E05-3A6E-480F-B8ED-65D2DE090F0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78941" y="5153151"/>
                <a:ext cx="0" cy="389543"/>
              </a:xfrm>
              <a:prstGeom prst="line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5" name="Овал 264">
                <a:extLst>
                  <a:ext uri="{FF2B5EF4-FFF2-40B4-BE49-F238E27FC236}">
                    <a16:creationId xmlns:a16="http://schemas.microsoft.com/office/drawing/2014/main" id="{37F41A7A-6A72-40E0-9546-FD78D811BBCD}"/>
                  </a:ext>
                </a:extLst>
              </p:cNvPr>
              <p:cNvSpPr/>
              <p:nvPr/>
            </p:nvSpPr>
            <p:spPr>
              <a:xfrm>
                <a:off x="2269721" y="5569022"/>
                <a:ext cx="218440" cy="218440"/>
              </a:xfrm>
              <a:prstGeom prst="ellipse">
                <a:avLst/>
              </a:prstGeom>
              <a:solidFill>
                <a:srgbClr val="09B4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latin typeface="Golos Text" panose="020B0503020202020204" pitchFamily="34" charset="0"/>
                  <a:ea typeface="Golos Text" panose="020B0503020202020204" pitchFamily="34" charset="0"/>
                </a:endParaRPr>
              </a:p>
            </p:txBody>
          </p:sp>
        </p:grpSp>
        <p:grpSp>
          <p:nvGrpSpPr>
            <p:cNvPr id="257" name="Группа 256">
              <a:extLst>
                <a:ext uri="{FF2B5EF4-FFF2-40B4-BE49-F238E27FC236}">
                  <a16:creationId xmlns:a16="http://schemas.microsoft.com/office/drawing/2014/main" id="{F7564A28-E450-4C1B-BF40-9365E8F9A80C}"/>
                </a:ext>
              </a:extLst>
            </p:cNvPr>
            <p:cNvGrpSpPr/>
            <p:nvPr/>
          </p:nvGrpSpPr>
          <p:grpSpPr>
            <a:xfrm rot="10800000">
              <a:off x="9855345" y="5043497"/>
              <a:ext cx="204846" cy="594835"/>
              <a:chOff x="2269721" y="5153151"/>
              <a:chExt cx="218440" cy="634311"/>
            </a:xfrm>
          </p:grpSpPr>
          <p:cxnSp>
            <p:nvCxnSpPr>
              <p:cNvPr id="262" name="Прямая соединительная линия 261">
                <a:extLst>
                  <a:ext uri="{FF2B5EF4-FFF2-40B4-BE49-F238E27FC236}">
                    <a16:creationId xmlns:a16="http://schemas.microsoft.com/office/drawing/2014/main" id="{0C75E362-7EE9-4ED5-8E62-45F49FF542F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78941" y="5153151"/>
                <a:ext cx="0" cy="389543"/>
              </a:xfrm>
              <a:prstGeom prst="line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3" name="Овал 262">
                <a:extLst>
                  <a:ext uri="{FF2B5EF4-FFF2-40B4-BE49-F238E27FC236}">
                    <a16:creationId xmlns:a16="http://schemas.microsoft.com/office/drawing/2014/main" id="{B4774073-00B5-4393-BFA3-90C2A36E82A5}"/>
                  </a:ext>
                </a:extLst>
              </p:cNvPr>
              <p:cNvSpPr/>
              <p:nvPr/>
            </p:nvSpPr>
            <p:spPr>
              <a:xfrm>
                <a:off x="2269721" y="5569022"/>
                <a:ext cx="218440" cy="218440"/>
              </a:xfrm>
              <a:prstGeom prst="ellipse">
                <a:avLst/>
              </a:prstGeom>
              <a:solidFill>
                <a:srgbClr val="09B4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latin typeface="Golos Text" panose="020B0503020202020204" pitchFamily="34" charset="0"/>
                  <a:ea typeface="Golos Text" panose="020B0503020202020204" pitchFamily="34" charset="0"/>
                </a:endParaRPr>
              </a:p>
            </p:txBody>
          </p:sp>
        </p:grp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B91BCE37-DB2F-4260-A9D4-76476CC11921}"/>
                </a:ext>
              </a:extLst>
            </p:cNvPr>
            <p:cNvSpPr txBox="1"/>
            <p:nvPr userDrawn="1"/>
          </p:nvSpPr>
          <p:spPr>
            <a:xfrm>
              <a:off x="6837793" y="5767567"/>
              <a:ext cx="8467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25FD266E-7324-47BF-A9AE-1E8BCD02CADE}"/>
                </a:ext>
              </a:extLst>
            </p:cNvPr>
            <p:cNvSpPr txBox="1"/>
            <p:nvPr userDrawn="1"/>
          </p:nvSpPr>
          <p:spPr>
            <a:xfrm>
              <a:off x="9450156" y="5767567"/>
              <a:ext cx="8467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21550D0C-8998-44EA-8277-B6C69FC103CA}"/>
                </a:ext>
              </a:extLst>
            </p:cNvPr>
            <p:cNvSpPr txBox="1"/>
            <p:nvPr userDrawn="1"/>
          </p:nvSpPr>
          <p:spPr>
            <a:xfrm>
              <a:off x="8189892" y="4261883"/>
              <a:ext cx="8467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7D45A6BC-8D37-4E93-B578-C1B775AD2D2E}"/>
                </a:ext>
              </a:extLst>
            </p:cNvPr>
            <p:cNvSpPr txBox="1"/>
            <p:nvPr userDrawn="1"/>
          </p:nvSpPr>
          <p:spPr>
            <a:xfrm>
              <a:off x="10802255" y="4261883"/>
              <a:ext cx="8467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6193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8497B52-C095-454E-B1B7-D4F38E5480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4994" y="530432"/>
            <a:ext cx="10218806" cy="386416"/>
          </a:xfrm>
        </p:spPr>
        <p:txBody>
          <a:bodyPr>
            <a:noAutofit/>
          </a:bodyPr>
          <a:lstStyle>
            <a:lvl1pPr>
              <a:defRPr sz="2400" b="1"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r>
              <a:rPr lang="ru-RU" dirty="0"/>
              <a:t>Образец оформления блоков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EDADE2A9-ABB6-4462-BDED-55277DC46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642" y="6356350"/>
            <a:ext cx="517373" cy="365125"/>
          </a:xfrm>
        </p:spPr>
        <p:txBody>
          <a:bodyPr/>
          <a:lstStyle>
            <a:lvl1pPr>
              <a:defRPr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fld id="{4E28261B-9F3A-4DC5-9EFB-9BA3510BF8D2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9" name="Рисунок 3">
            <a:extLst>
              <a:ext uri="{FF2B5EF4-FFF2-40B4-BE49-F238E27FC236}">
                <a16:creationId xmlns:a16="http://schemas.microsoft.com/office/drawing/2014/main" id="{3ABAF631-D2C0-43F3-B349-DCA01B3C28B7}"/>
              </a:ext>
            </a:extLst>
          </p:cNvPr>
          <p:cNvGrpSpPr/>
          <p:nvPr userDrawn="1"/>
        </p:nvGrpSpPr>
        <p:grpSpPr>
          <a:xfrm>
            <a:off x="10329785" y="6434698"/>
            <a:ext cx="1024015" cy="208428"/>
            <a:chOff x="1092200" y="320623"/>
            <a:chExt cx="1877142" cy="382073"/>
          </a:xfrm>
        </p:grpSpPr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3B6F8909-7FE9-4F45-A68F-88B3D475E494}"/>
                </a:ext>
              </a:extLst>
            </p:cNvPr>
            <p:cNvSpPr/>
            <p:nvPr/>
          </p:nvSpPr>
          <p:spPr>
            <a:xfrm>
              <a:off x="1089014" y="317388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234AD037-3FC2-4863-8246-DBE74D2E8672}"/>
                </a:ext>
              </a:extLst>
            </p:cNvPr>
            <p:cNvSpPr/>
            <p:nvPr/>
          </p:nvSpPr>
          <p:spPr>
            <a:xfrm>
              <a:off x="1516289" y="422958"/>
              <a:ext cx="149658" cy="173670"/>
            </a:xfrm>
            <a:custGeom>
              <a:avLst/>
              <a:gdLst>
                <a:gd name="connsiteX0" fmla="*/ 128834 w 149658"/>
                <a:gd name="connsiteY0" fmla="*/ 14111 h 173669"/>
                <a:gd name="connsiteX1" fmla="*/ 129604 w 149658"/>
                <a:gd name="connsiteY1" fmla="*/ 9552 h 173669"/>
                <a:gd name="connsiteX2" fmla="*/ 132041 w 149658"/>
                <a:gd name="connsiteY2" fmla="*/ 6035 h 173669"/>
                <a:gd name="connsiteX3" fmla="*/ 135505 w 149658"/>
                <a:gd name="connsiteY3" fmla="*/ 3951 h 173669"/>
                <a:gd name="connsiteX4" fmla="*/ 139610 w 149658"/>
                <a:gd name="connsiteY4" fmla="*/ 3256 h 173669"/>
                <a:gd name="connsiteX5" fmla="*/ 143544 w 149658"/>
                <a:gd name="connsiteY5" fmla="*/ 3951 h 173669"/>
                <a:gd name="connsiteX6" fmla="*/ 146922 w 149658"/>
                <a:gd name="connsiteY6" fmla="*/ 6035 h 173669"/>
                <a:gd name="connsiteX7" fmla="*/ 150129 w 149658"/>
                <a:gd name="connsiteY7" fmla="*/ 13850 h 173669"/>
                <a:gd name="connsiteX8" fmla="*/ 150129 w 149658"/>
                <a:gd name="connsiteY8" fmla="*/ 96821 h 173669"/>
                <a:gd name="connsiteX9" fmla="*/ 147520 w 149658"/>
                <a:gd name="connsiteY9" fmla="*/ 118616 h 173669"/>
                <a:gd name="connsiteX10" fmla="*/ 139653 w 149658"/>
                <a:gd name="connsiteY10" fmla="*/ 137112 h 173669"/>
                <a:gd name="connsiteX11" fmla="*/ 127594 w 149658"/>
                <a:gd name="connsiteY11" fmla="*/ 151831 h 173669"/>
                <a:gd name="connsiteX12" fmla="*/ 112329 w 149658"/>
                <a:gd name="connsiteY12" fmla="*/ 162381 h 173669"/>
                <a:gd name="connsiteX13" fmla="*/ 95012 w 149658"/>
                <a:gd name="connsiteY13" fmla="*/ 168720 h 173669"/>
                <a:gd name="connsiteX14" fmla="*/ 76668 w 149658"/>
                <a:gd name="connsiteY14" fmla="*/ 170847 h 173669"/>
                <a:gd name="connsiteX15" fmla="*/ 58324 w 149658"/>
                <a:gd name="connsiteY15" fmla="*/ 168720 h 173669"/>
                <a:gd name="connsiteX16" fmla="*/ 41006 w 149658"/>
                <a:gd name="connsiteY16" fmla="*/ 162381 h 173669"/>
                <a:gd name="connsiteX17" fmla="*/ 25741 w 149658"/>
                <a:gd name="connsiteY17" fmla="*/ 151831 h 173669"/>
                <a:gd name="connsiteX18" fmla="*/ 13683 w 149658"/>
                <a:gd name="connsiteY18" fmla="*/ 137112 h 173669"/>
                <a:gd name="connsiteX19" fmla="*/ 5815 w 149658"/>
                <a:gd name="connsiteY19" fmla="*/ 118616 h 173669"/>
                <a:gd name="connsiteX20" fmla="*/ 3207 w 149658"/>
                <a:gd name="connsiteY20" fmla="*/ 96821 h 173669"/>
                <a:gd name="connsiteX21" fmla="*/ 3207 w 149658"/>
                <a:gd name="connsiteY21" fmla="*/ 13112 h 173669"/>
                <a:gd name="connsiteX22" fmla="*/ 4019 w 149658"/>
                <a:gd name="connsiteY22" fmla="*/ 8944 h 173669"/>
                <a:gd name="connsiteX23" fmla="*/ 6499 w 149658"/>
                <a:gd name="connsiteY23" fmla="*/ 5731 h 173669"/>
                <a:gd name="connsiteX24" fmla="*/ 9877 w 149658"/>
                <a:gd name="connsiteY24" fmla="*/ 3864 h 173669"/>
                <a:gd name="connsiteX25" fmla="*/ 13769 w 149658"/>
                <a:gd name="connsiteY25" fmla="*/ 3256 h 173669"/>
                <a:gd name="connsiteX26" fmla="*/ 17831 w 149658"/>
                <a:gd name="connsiteY26" fmla="*/ 3908 h 173669"/>
                <a:gd name="connsiteX27" fmla="*/ 21294 w 149658"/>
                <a:gd name="connsiteY27" fmla="*/ 5861 h 173669"/>
                <a:gd name="connsiteX28" fmla="*/ 23732 w 149658"/>
                <a:gd name="connsiteY28" fmla="*/ 9118 h 173669"/>
                <a:gd name="connsiteX29" fmla="*/ 24544 w 149658"/>
                <a:gd name="connsiteY29" fmla="*/ 13286 h 173669"/>
                <a:gd name="connsiteX30" fmla="*/ 24544 w 149658"/>
                <a:gd name="connsiteY30" fmla="*/ 96734 h 173669"/>
                <a:gd name="connsiteX31" fmla="*/ 26383 w 149658"/>
                <a:gd name="connsiteY31" fmla="*/ 112408 h 173669"/>
                <a:gd name="connsiteX32" fmla="*/ 31856 w 149658"/>
                <a:gd name="connsiteY32" fmla="*/ 125520 h 173669"/>
                <a:gd name="connsiteX33" fmla="*/ 40365 w 149658"/>
                <a:gd name="connsiteY33" fmla="*/ 135983 h 173669"/>
                <a:gd name="connsiteX34" fmla="*/ 51140 w 149658"/>
                <a:gd name="connsiteY34" fmla="*/ 143494 h 173669"/>
                <a:gd name="connsiteX35" fmla="*/ 63541 w 149658"/>
                <a:gd name="connsiteY35" fmla="*/ 148053 h 173669"/>
                <a:gd name="connsiteX36" fmla="*/ 76711 w 149658"/>
                <a:gd name="connsiteY36" fmla="*/ 149573 h 173669"/>
                <a:gd name="connsiteX37" fmla="*/ 102281 w 149658"/>
                <a:gd name="connsiteY37" fmla="*/ 143451 h 173669"/>
                <a:gd name="connsiteX38" fmla="*/ 113056 w 149658"/>
                <a:gd name="connsiteY38" fmla="*/ 135940 h 173669"/>
                <a:gd name="connsiteX39" fmla="*/ 121565 w 149658"/>
                <a:gd name="connsiteY39" fmla="*/ 125476 h 173669"/>
                <a:gd name="connsiteX40" fmla="*/ 127038 w 149658"/>
                <a:gd name="connsiteY40" fmla="*/ 112364 h 173669"/>
                <a:gd name="connsiteX41" fmla="*/ 128877 w 149658"/>
                <a:gd name="connsiteY41" fmla="*/ 96691 h 173669"/>
                <a:gd name="connsiteX42" fmla="*/ 128877 w 149658"/>
                <a:gd name="connsiteY42" fmla="*/ 13980 h 173669"/>
                <a:gd name="connsiteX43" fmla="*/ 128877 w 149658"/>
                <a:gd name="connsiteY43" fmla="*/ 13980 h 17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49658" h="173669">
                  <a:moveTo>
                    <a:pt x="128834" y="14111"/>
                  </a:moveTo>
                  <a:cubicBezTo>
                    <a:pt x="128834" y="12417"/>
                    <a:pt x="129091" y="10898"/>
                    <a:pt x="129604" y="9552"/>
                  </a:cubicBezTo>
                  <a:cubicBezTo>
                    <a:pt x="130160" y="8162"/>
                    <a:pt x="130972" y="6990"/>
                    <a:pt x="132041" y="6035"/>
                  </a:cubicBezTo>
                  <a:cubicBezTo>
                    <a:pt x="133068" y="5123"/>
                    <a:pt x="134222" y="4429"/>
                    <a:pt x="135505" y="3951"/>
                  </a:cubicBezTo>
                  <a:cubicBezTo>
                    <a:pt x="136788" y="3473"/>
                    <a:pt x="138113" y="3256"/>
                    <a:pt x="139610" y="3256"/>
                  </a:cubicBezTo>
                  <a:cubicBezTo>
                    <a:pt x="140978" y="3256"/>
                    <a:pt x="142304" y="3473"/>
                    <a:pt x="143544" y="3951"/>
                  </a:cubicBezTo>
                  <a:cubicBezTo>
                    <a:pt x="144784" y="4429"/>
                    <a:pt x="145895" y="5123"/>
                    <a:pt x="146922" y="6035"/>
                  </a:cubicBezTo>
                  <a:cubicBezTo>
                    <a:pt x="149060" y="7945"/>
                    <a:pt x="150129" y="10550"/>
                    <a:pt x="150129" y="13850"/>
                  </a:cubicBezTo>
                  <a:lnTo>
                    <a:pt x="150129" y="96821"/>
                  </a:lnTo>
                  <a:cubicBezTo>
                    <a:pt x="150129" y="104636"/>
                    <a:pt x="149273" y="111887"/>
                    <a:pt x="147520" y="118616"/>
                  </a:cubicBezTo>
                  <a:cubicBezTo>
                    <a:pt x="145767" y="125346"/>
                    <a:pt x="143159" y="131511"/>
                    <a:pt x="139653" y="137112"/>
                  </a:cubicBezTo>
                  <a:cubicBezTo>
                    <a:pt x="136146" y="142713"/>
                    <a:pt x="132127" y="147619"/>
                    <a:pt x="127594" y="151831"/>
                  </a:cubicBezTo>
                  <a:cubicBezTo>
                    <a:pt x="123062" y="156042"/>
                    <a:pt x="117973" y="159559"/>
                    <a:pt x="112329" y="162381"/>
                  </a:cubicBezTo>
                  <a:cubicBezTo>
                    <a:pt x="106728" y="165203"/>
                    <a:pt x="100955" y="167287"/>
                    <a:pt x="95012" y="168720"/>
                  </a:cubicBezTo>
                  <a:cubicBezTo>
                    <a:pt x="89068" y="170109"/>
                    <a:pt x="82953" y="170847"/>
                    <a:pt x="76668" y="170847"/>
                  </a:cubicBezTo>
                  <a:cubicBezTo>
                    <a:pt x="70382" y="170847"/>
                    <a:pt x="64268" y="170153"/>
                    <a:pt x="58324" y="168720"/>
                  </a:cubicBezTo>
                  <a:cubicBezTo>
                    <a:pt x="52380" y="167331"/>
                    <a:pt x="46608" y="165203"/>
                    <a:pt x="41006" y="162381"/>
                  </a:cubicBezTo>
                  <a:cubicBezTo>
                    <a:pt x="35362" y="159559"/>
                    <a:pt x="30316" y="156042"/>
                    <a:pt x="25741" y="151831"/>
                  </a:cubicBezTo>
                  <a:cubicBezTo>
                    <a:pt x="21166" y="147619"/>
                    <a:pt x="17189" y="142713"/>
                    <a:pt x="13683" y="137112"/>
                  </a:cubicBezTo>
                  <a:cubicBezTo>
                    <a:pt x="10177" y="131511"/>
                    <a:pt x="7568" y="125346"/>
                    <a:pt x="5815" y="118616"/>
                  </a:cubicBezTo>
                  <a:cubicBezTo>
                    <a:pt x="4105" y="111887"/>
                    <a:pt x="3207" y="104636"/>
                    <a:pt x="3207" y="96821"/>
                  </a:cubicBezTo>
                  <a:lnTo>
                    <a:pt x="3207" y="13112"/>
                  </a:lnTo>
                  <a:cubicBezTo>
                    <a:pt x="3207" y="11549"/>
                    <a:pt x="3464" y="10203"/>
                    <a:pt x="4019" y="8944"/>
                  </a:cubicBezTo>
                  <a:cubicBezTo>
                    <a:pt x="4575" y="7685"/>
                    <a:pt x="5388" y="6643"/>
                    <a:pt x="6499" y="5731"/>
                  </a:cubicBezTo>
                  <a:cubicBezTo>
                    <a:pt x="7526" y="4906"/>
                    <a:pt x="8637" y="4298"/>
                    <a:pt x="9877" y="3864"/>
                  </a:cubicBezTo>
                  <a:cubicBezTo>
                    <a:pt x="11075" y="3473"/>
                    <a:pt x="12357" y="3256"/>
                    <a:pt x="13769" y="3256"/>
                  </a:cubicBezTo>
                  <a:cubicBezTo>
                    <a:pt x="15222" y="3256"/>
                    <a:pt x="16591" y="3473"/>
                    <a:pt x="17831" y="3908"/>
                  </a:cubicBezTo>
                  <a:cubicBezTo>
                    <a:pt x="19114" y="4342"/>
                    <a:pt x="20268" y="4993"/>
                    <a:pt x="21294" y="5861"/>
                  </a:cubicBezTo>
                  <a:cubicBezTo>
                    <a:pt x="22363" y="6773"/>
                    <a:pt x="23176" y="7859"/>
                    <a:pt x="23732" y="9118"/>
                  </a:cubicBezTo>
                  <a:cubicBezTo>
                    <a:pt x="24245" y="10333"/>
                    <a:pt x="24544" y="11766"/>
                    <a:pt x="24544" y="13286"/>
                  </a:cubicBezTo>
                  <a:lnTo>
                    <a:pt x="24544" y="96734"/>
                  </a:lnTo>
                  <a:cubicBezTo>
                    <a:pt x="24544" y="102378"/>
                    <a:pt x="25143" y="107588"/>
                    <a:pt x="26383" y="112408"/>
                  </a:cubicBezTo>
                  <a:cubicBezTo>
                    <a:pt x="27580" y="117184"/>
                    <a:pt x="29419" y="121569"/>
                    <a:pt x="31856" y="125520"/>
                  </a:cubicBezTo>
                  <a:cubicBezTo>
                    <a:pt x="34293" y="129471"/>
                    <a:pt x="37115" y="132987"/>
                    <a:pt x="40365" y="135983"/>
                  </a:cubicBezTo>
                  <a:cubicBezTo>
                    <a:pt x="43572" y="138979"/>
                    <a:pt x="47164" y="141497"/>
                    <a:pt x="51140" y="143494"/>
                  </a:cubicBezTo>
                  <a:cubicBezTo>
                    <a:pt x="55117" y="145535"/>
                    <a:pt x="59265" y="147055"/>
                    <a:pt x="63541" y="148053"/>
                  </a:cubicBezTo>
                  <a:cubicBezTo>
                    <a:pt x="67774" y="149052"/>
                    <a:pt x="72178" y="149573"/>
                    <a:pt x="76711" y="149573"/>
                  </a:cubicBezTo>
                  <a:cubicBezTo>
                    <a:pt x="85733" y="149573"/>
                    <a:pt x="94285" y="147532"/>
                    <a:pt x="102281" y="143451"/>
                  </a:cubicBezTo>
                  <a:cubicBezTo>
                    <a:pt x="106257" y="141410"/>
                    <a:pt x="109849" y="138936"/>
                    <a:pt x="113056" y="135940"/>
                  </a:cubicBezTo>
                  <a:cubicBezTo>
                    <a:pt x="116263" y="132944"/>
                    <a:pt x="119085" y="129427"/>
                    <a:pt x="121565" y="125476"/>
                  </a:cubicBezTo>
                  <a:cubicBezTo>
                    <a:pt x="124003" y="121525"/>
                    <a:pt x="125841" y="117140"/>
                    <a:pt x="127038" y="112364"/>
                  </a:cubicBezTo>
                  <a:cubicBezTo>
                    <a:pt x="128278" y="107588"/>
                    <a:pt x="128877" y="102335"/>
                    <a:pt x="128877" y="96691"/>
                  </a:cubicBezTo>
                  <a:lnTo>
                    <a:pt x="128877" y="13980"/>
                  </a:lnTo>
                  <a:lnTo>
                    <a:pt x="128877" y="13980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C84D6703-2CFF-4730-960C-012AFC810F6D}"/>
                </a:ext>
              </a:extLst>
            </p:cNvPr>
            <p:cNvSpPr/>
            <p:nvPr/>
          </p:nvSpPr>
          <p:spPr>
            <a:xfrm>
              <a:off x="1687669" y="376849"/>
              <a:ext cx="153934" cy="217087"/>
            </a:xfrm>
            <a:custGeom>
              <a:avLst/>
              <a:gdLst>
                <a:gd name="connsiteX0" fmla="*/ 81628 w 153934"/>
                <a:gd name="connsiteY0" fmla="*/ 51450 h 217086"/>
                <a:gd name="connsiteX1" fmla="*/ 111046 w 153934"/>
                <a:gd name="connsiteY1" fmla="*/ 58049 h 217086"/>
                <a:gd name="connsiteX2" fmla="*/ 131272 w 153934"/>
                <a:gd name="connsiteY2" fmla="*/ 76936 h 217086"/>
                <a:gd name="connsiteX3" fmla="*/ 131272 w 153934"/>
                <a:gd name="connsiteY3" fmla="*/ 14284 h 217086"/>
                <a:gd name="connsiteX4" fmla="*/ 134650 w 153934"/>
                <a:gd name="connsiteY4" fmla="*/ 6252 h 217086"/>
                <a:gd name="connsiteX5" fmla="*/ 142603 w 153934"/>
                <a:gd name="connsiteY5" fmla="*/ 3256 h 217086"/>
                <a:gd name="connsiteX6" fmla="*/ 150428 w 153934"/>
                <a:gd name="connsiteY6" fmla="*/ 6252 h 217086"/>
                <a:gd name="connsiteX7" fmla="*/ 153635 w 153934"/>
                <a:gd name="connsiteY7" fmla="*/ 14284 h 217086"/>
                <a:gd name="connsiteX8" fmla="*/ 153635 w 153934"/>
                <a:gd name="connsiteY8" fmla="*/ 202499 h 217086"/>
                <a:gd name="connsiteX9" fmla="*/ 150556 w 153934"/>
                <a:gd name="connsiteY9" fmla="*/ 210531 h 217086"/>
                <a:gd name="connsiteX10" fmla="*/ 142304 w 153934"/>
                <a:gd name="connsiteY10" fmla="*/ 213527 h 217086"/>
                <a:gd name="connsiteX11" fmla="*/ 131870 w 153934"/>
                <a:gd name="connsiteY11" fmla="*/ 202499 h 217086"/>
                <a:gd name="connsiteX12" fmla="*/ 131870 w 153934"/>
                <a:gd name="connsiteY12" fmla="*/ 189604 h 217086"/>
                <a:gd name="connsiteX13" fmla="*/ 110747 w 153934"/>
                <a:gd name="connsiteY13" fmla="*/ 210053 h 217086"/>
                <a:gd name="connsiteX14" fmla="*/ 81628 w 153934"/>
                <a:gd name="connsiteY14" fmla="*/ 216653 h 217086"/>
                <a:gd name="connsiteX15" fmla="*/ 42118 w 153934"/>
                <a:gd name="connsiteY15" fmla="*/ 206754 h 217086"/>
                <a:gd name="connsiteX16" fmla="*/ 13769 w 153934"/>
                <a:gd name="connsiteY16" fmla="*/ 177968 h 217086"/>
                <a:gd name="connsiteX17" fmla="*/ 3207 w 153934"/>
                <a:gd name="connsiteY17" fmla="*/ 132640 h 217086"/>
                <a:gd name="connsiteX18" fmla="*/ 11032 w 153934"/>
                <a:gd name="connsiteY18" fmla="*/ 95952 h 217086"/>
                <a:gd name="connsiteX19" fmla="*/ 36474 w 153934"/>
                <a:gd name="connsiteY19" fmla="*/ 64301 h 217086"/>
                <a:gd name="connsiteX20" fmla="*/ 81671 w 153934"/>
                <a:gd name="connsiteY20" fmla="*/ 51406 h 217086"/>
                <a:gd name="connsiteX21" fmla="*/ 81671 w 153934"/>
                <a:gd name="connsiteY21" fmla="*/ 51406 h 217086"/>
                <a:gd name="connsiteX22" fmla="*/ 83467 w 153934"/>
                <a:gd name="connsiteY22" fmla="*/ 194987 h 217086"/>
                <a:gd name="connsiteX23" fmla="*/ 117631 w 153934"/>
                <a:gd name="connsiteY23" fmla="*/ 180833 h 217086"/>
                <a:gd name="connsiteX24" fmla="*/ 131272 w 153934"/>
                <a:gd name="connsiteY24" fmla="*/ 146534 h 217086"/>
                <a:gd name="connsiteX25" fmla="*/ 131272 w 153934"/>
                <a:gd name="connsiteY25" fmla="*/ 121656 h 217086"/>
                <a:gd name="connsiteX26" fmla="*/ 117460 w 153934"/>
                <a:gd name="connsiteY26" fmla="*/ 87660 h 217086"/>
                <a:gd name="connsiteX27" fmla="*/ 82526 w 153934"/>
                <a:gd name="connsiteY27" fmla="*/ 73158 h 217086"/>
                <a:gd name="connsiteX28" fmla="*/ 48660 w 153934"/>
                <a:gd name="connsiteY28" fmla="*/ 82754 h 217086"/>
                <a:gd name="connsiteX29" fmla="*/ 30744 w 153934"/>
                <a:gd name="connsiteY29" fmla="*/ 105895 h 217086"/>
                <a:gd name="connsiteX30" fmla="*/ 25527 w 153934"/>
                <a:gd name="connsiteY30" fmla="*/ 131685 h 217086"/>
                <a:gd name="connsiteX31" fmla="*/ 34721 w 153934"/>
                <a:gd name="connsiteY31" fmla="*/ 168503 h 217086"/>
                <a:gd name="connsiteX32" fmla="*/ 57255 w 153934"/>
                <a:gd name="connsiteY32" fmla="*/ 188822 h 217086"/>
                <a:gd name="connsiteX33" fmla="*/ 83424 w 153934"/>
                <a:gd name="connsiteY33" fmla="*/ 194944 h 217086"/>
                <a:gd name="connsiteX34" fmla="*/ 83424 w 153934"/>
                <a:gd name="connsiteY34" fmla="*/ 194944 h 21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3934" h="217086">
                  <a:moveTo>
                    <a:pt x="81628" y="51450"/>
                  </a:moveTo>
                  <a:cubicBezTo>
                    <a:pt x="92275" y="51450"/>
                    <a:pt x="102067" y="53620"/>
                    <a:pt x="111046" y="58049"/>
                  </a:cubicBezTo>
                  <a:cubicBezTo>
                    <a:pt x="120026" y="62478"/>
                    <a:pt x="126782" y="68773"/>
                    <a:pt x="131272" y="76936"/>
                  </a:cubicBezTo>
                  <a:lnTo>
                    <a:pt x="131272" y="14284"/>
                  </a:lnTo>
                  <a:cubicBezTo>
                    <a:pt x="131272" y="10941"/>
                    <a:pt x="132383" y="8249"/>
                    <a:pt x="134650" y="6252"/>
                  </a:cubicBezTo>
                  <a:cubicBezTo>
                    <a:pt x="136916" y="4255"/>
                    <a:pt x="139524" y="3256"/>
                    <a:pt x="142603" y="3256"/>
                  </a:cubicBezTo>
                  <a:cubicBezTo>
                    <a:pt x="145682" y="3256"/>
                    <a:pt x="148290" y="4255"/>
                    <a:pt x="150428" y="6252"/>
                  </a:cubicBezTo>
                  <a:cubicBezTo>
                    <a:pt x="152566" y="8249"/>
                    <a:pt x="153635" y="10898"/>
                    <a:pt x="153635" y="14284"/>
                  </a:cubicBezTo>
                  <a:lnTo>
                    <a:pt x="153635" y="202499"/>
                  </a:lnTo>
                  <a:cubicBezTo>
                    <a:pt x="153635" y="205842"/>
                    <a:pt x="152609" y="208534"/>
                    <a:pt x="150556" y="210531"/>
                  </a:cubicBezTo>
                  <a:cubicBezTo>
                    <a:pt x="148504" y="212528"/>
                    <a:pt x="145767" y="213527"/>
                    <a:pt x="142304" y="213527"/>
                  </a:cubicBezTo>
                  <a:cubicBezTo>
                    <a:pt x="135377" y="213527"/>
                    <a:pt x="131870" y="209836"/>
                    <a:pt x="131870" y="202499"/>
                  </a:cubicBezTo>
                  <a:lnTo>
                    <a:pt x="131870" y="189604"/>
                  </a:lnTo>
                  <a:cubicBezTo>
                    <a:pt x="126953" y="198852"/>
                    <a:pt x="119940" y="205668"/>
                    <a:pt x="110747" y="210053"/>
                  </a:cubicBezTo>
                  <a:cubicBezTo>
                    <a:pt x="101554" y="214438"/>
                    <a:pt x="91847" y="216653"/>
                    <a:pt x="81628" y="216653"/>
                  </a:cubicBezTo>
                  <a:cubicBezTo>
                    <a:pt x="67132" y="216653"/>
                    <a:pt x="53963" y="213353"/>
                    <a:pt x="42118" y="206754"/>
                  </a:cubicBezTo>
                  <a:cubicBezTo>
                    <a:pt x="30274" y="200154"/>
                    <a:pt x="20824" y="190559"/>
                    <a:pt x="13769" y="177968"/>
                  </a:cubicBezTo>
                  <a:cubicBezTo>
                    <a:pt x="6713" y="165377"/>
                    <a:pt x="3207" y="150268"/>
                    <a:pt x="3207" y="132640"/>
                  </a:cubicBezTo>
                  <a:cubicBezTo>
                    <a:pt x="3207" y="120700"/>
                    <a:pt x="5815" y="108457"/>
                    <a:pt x="11032" y="95952"/>
                  </a:cubicBezTo>
                  <a:cubicBezTo>
                    <a:pt x="16249" y="83492"/>
                    <a:pt x="24715" y="72941"/>
                    <a:pt x="36474" y="64301"/>
                  </a:cubicBezTo>
                  <a:cubicBezTo>
                    <a:pt x="48233" y="55705"/>
                    <a:pt x="63284" y="51406"/>
                    <a:pt x="81671" y="51406"/>
                  </a:cubicBezTo>
                  <a:lnTo>
                    <a:pt x="81671" y="51406"/>
                  </a:lnTo>
                  <a:close/>
                  <a:moveTo>
                    <a:pt x="83467" y="194987"/>
                  </a:moveTo>
                  <a:cubicBezTo>
                    <a:pt x="97150" y="194163"/>
                    <a:pt x="108524" y="189430"/>
                    <a:pt x="117631" y="180833"/>
                  </a:cubicBezTo>
                  <a:cubicBezTo>
                    <a:pt x="126696" y="172237"/>
                    <a:pt x="131272" y="160775"/>
                    <a:pt x="131272" y="146534"/>
                  </a:cubicBezTo>
                  <a:lnTo>
                    <a:pt x="131272" y="121656"/>
                  </a:lnTo>
                  <a:cubicBezTo>
                    <a:pt x="131272" y="108022"/>
                    <a:pt x="126696" y="96691"/>
                    <a:pt x="117460" y="87660"/>
                  </a:cubicBezTo>
                  <a:cubicBezTo>
                    <a:pt x="108267" y="78629"/>
                    <a:pt x="96636" y="73810"/>
                    <a:pt x="82526" y="73158"/>
                  </a:cubicBezTo>
                  <a:cubicBezTo>
                    <a:pt x="68415" y="73158"/>
                    <a:pt x="57127" y="76371"/>
                    <a:pt x="48660" y="82754"/>
                  </a:cubicBezTo>
                  <a:cubicBezTo>
                    <a:pt x="40194" y="89136"/>
                    <a:pt x="34208" y="96864"/>
                    <a:pt x="30744" y="105895"/>
                  </a:cubicBezTo>
                  <a:cubicBezTo>
                    <a:pt x="27281" y="114926"/>
                    <a:pt x="25527" y="123522"/>
                    <a:pt x="25527" y="131685"/>
                  </a:cubicBezTo>
                  <a:cubicBezTo>
                    <a:pt x="25527" y="146794"/>
                    <a:pt x="28606" y="159081"/>
                    <a:pt x="34721" y="168503"/>
                  </a:cubicBezTo>
                  <a:cubicBezTo>
                    <a:pt x="40835" y="177924"/>
                    <a:pt x="48361" y="184698"/>
                    <a:pt x="57255" y="188822"/>
                  </a:cubicBezTo>
                  <a:cubicBezTo>
                    <a:pt x="66149" y="192903"/>
                    <a:pt x="74872" y="194944"/>
                    <a:pt x="83424" y="194944"/>
                  </a:cubicBezTo>
                  <a:lnTo>
                    <a:pt x="83424" y="194944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2FFAFA2E-82CD-4FDF-AF94-6214DCEC6414}"/>
                </a:ext>
              </a:extLst>
            </p:cNvPr>
            <p:cNvSpPr/>
            <p:nvPr/>
          </p:nvSpPr>
          <p:spPr>
            <a:xfrm>
              <a:off x="1859049" y="424087"/>
              <a:ext cx="166762" cy="169328"/>
            </a:xfrm>
            <a:custGeom>
              <a:avLst/>
              <a:gdLst>
                <a:gd name="connsiteX0" fmla="*/ 3848 w 166762"/>
                <a:gd name="connsiteY0" fmla="*/ 18409 h 169327"/>
                <a:gd name="connsiteX1" fmla="*/ 3207 w 166762"/>
                <a:gd name="connsiteY1" fmla="*/ 14545 h 169327"/>
                <a:gd name="connsiteX2" fmla="*/ 6970 w 166762"/>
                <a:gd name="connsiteY2" fmla="*/ 6469 h 169327"/>
                <a:gd name="connsiteX3" fmla="*/ 15736 w 166762"/>
                <a:gd name="connsiteY3" fmla="*/ 3256 h 169327"/>
                <a:gd name="connsiteX4" fmla="*/ 21551 w 166762"/>
                <a:gd name="connsiteY4" fmla="*/ 4863 h 169327"/>
                <a:gd name="connsiteX5" fmla="*/ 25485 w 166762"/>
                <a:gd name="connsiteY5" fmla="*/ 9725 h 169327"/>
                <a:gd name="connsiteX6" fmla="*/ 85434 w 166762"/>
                <a:gd name="connsiteY6" fmla="*/ 132640 h 169327"/>
                <a:gd name="connsiteX7" fmla="*/ 146024 w 166762"/>
                <a:gd name="connsiteY7" fmla="*/ 9422 h 169327"/>
                <a:gd name="connsiteX8" fmla="*/ 149958 w 166762"/>
                <a:gd name="connsiteY8" fmla="*/ 4906 h 169327"/>
                <a:gd name="connsiteX9" fmla="*/ 155773 w 166762"/>
                <a:gd name="connsiteY9" fmla="*/ 3300 h 169327"/>
                <a:gd name="connsiteX10" fmla="*/ 163769 w 166762"/>
                <a:gd name="connsiteY10" fmla="*/ 6035 h 169327"/>
                <a:gd name="connsiteX11" fmla="*/ 167403 w 166762"/>
                <a:gd name="connsiteY11" fmla="*/ 13286 h 169327"/>
                <a:gd name="connsiteX12" fmla="*/ 166463 w 166762"/>
                <a:gd name="connsiteY12" fmla="*/ 17497 h 169327"/>
                <a:gd name="connsiteX13" fmla="*/ 95525 w 166762"/>
                <a:gd name="connsiteY13" fmla="*/ 162338 h 169327"/>
                <a:gd name="connsiteX14" fmla="*/ 90992 w 166762"/>
                <a:gd name="connsiteY14" fmla="*/ 167808 h 169327"/>
                <a:gd name="connsiteX15" fmla="*/ 84878 w 166762"/>
                <a:gd name="connsiteY15" fmla="*/ 169762 h 169327"/>
                <a:gd name="connsiteX16" fmla="*/ 74829 w 166762"/>
                <a:gd name="connsiteY16" fmla="*/ 162685 h 169327"/>
                <a:gd name="connsiteX17" fmla="*/ 3891 w 166762"/>
                <a:gd name="connsiteY17" fmla="*/ 18496 h 169327"/>
                <a:gd name="connsiteX18" fmla="*/ 3891 w 166762"/>
                <a:gd name="connsiteY18" fmla="*/ 18496 h 16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762" h="169327">
                  <a:moveTo>
                    <a:pt x="3848" y="18409"/>
                  </a:moveTo>
                  <a:cubicBezTo>
                    <a:pt x="3421" y="17541"/>
                    <a:pt x="3207" y="16238"/>
                    <a:pt x="3207" y="14545"/>
                  </a:cubicBezTo>
                  <a:cubicBezTo>
                    <a:pt x="3207" y="11332"/>
                    <a:pt x="4447" y="8640"/>
                    <a:pt x="6970" y="6469"/>
                  </a:cubicBezTo>
                  <a:cubicBezTo>
                    <a:pt x="9493" y="4298"/>
                    <a:pt x="12400" y="3256"/>
                    <a:pt x="15736" y="3256"/>
                  </a:cubicBezTo>
                  <a:cubicBezTo>
                    <a:pt x="17831" y="3256"/>
                    <a:pt x="19755" y="3777"/>
                    <a:pt x="21551" y="4863"/>
                  </a:cubicBezTo>
                  <a:cubicBezTo>
                    <a:pt x="23347" y="5948"/>
                    <a:pt x="24630" y="7555"/>
                    <a:pt x="25485" y="9725"/>
                  </a:cubicBezTo>
                  <a:lnTo>
                    <a:pt x="85434" y="132640"/>
                  </a:lnTo>
                  <a:lnTo>
                    <a:pt x="146024" y="9422"/>
                  </a:lnTo>
                  <a:cubicBezTo>
                    <a:pt x="146879" y="7468"/>
                    <a:pt x="148162" y="5992"/>
                    <a:pt x="149958" y="4906"/>
                  </a:cubicBezTo>
                  <a:cubicBezTo>
                    <a:pt x="151753" y="3821"/>
                    <a:pt x="153678" y="3300"/>
                    <a:pt x="155773" y="3300"/>
                  </a:cubicBezTo>
                  <a:cubicBezTo>
                    <a:pt x="158723" y="3300"/>
                    <a:pt x="161374" y="4211"/>
                    <a:pt x="163769" y="6035"/>
                  </a:cubicBezTo>
                  <a:cubicBezTo>
                    <a:pt x="166163" y="7859"/>
                    <a:pt x="167403" y="10290"/>
                    <a:pt x="167403" y="13286"/>
                  </a:cubicBezTo>
                  <a:cubicBezTo>
                    <a:pt x="167403" y="14371"/>
                    <a:pt x="167104" y="15761"/>
                    <a:pt x="166463" y="17497"/>
                  </a:cubicBezTo>
                  <a:lnTo>
                    <a:pt x="95525" y="162338"/>
                  </a:lnTo>
                  <a:cubicBezTo>
                    <a:pt x="94499" y="164726"/>
                    <a:pt x="92959" y="166549"/>
                    <a:pt x="90992" y="167808"/>
                  </a:cubicBezTo>
                  <a:cubicBezTo>
                    <a:pt x="88983" y="169111"/>
                    <a:pt x="86973" y="169762"/>
                    <a:pt x="84878" y="169762"/>
                  </a:cubicBezTo>
                  <a:cubicBezTo>
                    <a:pt x="80901" y="169762"/>
                    <a:pt x="77566" y="167417"/>
                    <a:pt x="74829" y="162685"/>
                  </a:cubicBezTo>
                  <a:lnTo>
                    <a:pt x="3891" y="18496"/>
                  </a:lnTo>
                  <a:lnTo>
                    <a:pt x="3891" y="184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0BDD46F5-5AD6-4594-873A-595DC3B2E5AF}"/>
                </a:ext>
              </a:extLst>
            </p:cNvPr>
            <p:cNvSpPr/>
            <p:nvPr/>
          </p:nvSpPr>
          <p:spPr>
            <a:xfrm>
              <a:off x="1196405" y="424738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56CB7C4B-9053-4042-ABE8-A971F9F6A54B}"/>
                </a:ext>
              </a:extLst>
            </p:cNvPr>
            <p:cNvSpPr/>
            <p:nvPr/>
          </p:nvSpPr>
          <p:spPr>
            <a:xfrm>
              <a:off x="1271020" y="452265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D2A01D44-16D2-4B56-AB3B-52E11D06EB16}"/>
                </a:ext>
              </a:extLst>
            </p:cNvPr>
            <p:cNvSpPr/>
            <p:nvPr/>
          </p:nvSpPr>
          <p:spPr>
            <a:xfrm>
              <a:off x="2131812" y="418659"/>
              <a:ext cx="838086" cy="230112"/>
            </a:xfrm>
            <a:custGeom>
              <a:avLst/>
              <a:gdLst>
                <a:gd name="connsiteX0" fmla="*/ 152780 w 838086"/>
                <a:gd name="connsiteY0" fmla="*/ 160514 h 230112"/>
                <a:gd name="connsiteX1" fmla="*/ 142945 w 838086"/>
                <a:gd name="connsiteY1" fmla="*/ 197853 h 230112"/>
                <a:gd name="connsiteX2" fmla="*/ 116007 w 838086"/>
                <a:gd name="connsiteY2" fmla="*/ 221125 h 230112"/>
                <a:gd name="connsiteX3" fmla="*/ 77694 w 838086"/>
                <a:gd name="connsiteY3" fmla="*/ 228940 h 230112"/>
                <a:gd name="connsiteX4" fmla="*/ 45240 w 838086"/>
                <a:gd name="connsiteY4" fmla="*/ 224251 h 230112"/>
                <a:gd name="connsiteX5" fmla="*/ 19242 w 838086"/>
                <a:gd name="connsiteY5" fmla="*/ 208317 h 230112"/>
                <a:gd name="connsiteX6" fmla="*/ 17104 w 838086"/>
                <a:gd name="connsiteY6" fmla="*/ 203931 h 230112"/>
                <a:gd name="connsiteX7" fmla="*/ 18643 w 838086"/>
                <a:gd name="connsiteY7" fmla="*/ 200502 h 230112"/>
                <a:gd name="connsiteX8" fmla="*/ 22320 w 838086"/>
                <a:gd name="connsiteY8" fmla="*/ 199242 h 230112"/>
                <a:gd name="connsiteX9" fmla="*/ 26297 w 838086"/>
                <a:gd name="connsiteY9" fmla="*/ 200502 h 230112"/>
                <a:gd name="connsiteX10" fmla="*/ 50756 w 838086"/>
                <a:gd name="connsiteY10" fmla="*/ 214569 h 230112"/>
                <a:gd name="connsiteX11" fmla="*/ 77694 w 838086"/>
                <a:gd name="connsiteY11" fmla="*/ 218346 h 230112"/>
                <a:gd name="connsiteX12" fmla="*/ 109849 w 838086"/>
                <a:gd name="connsiteY12" fmla="*/ 211920 h 230112"/>
                <a:gd name="connsiteX13" fmla="*/ 133239 w 838086"/>
                <a:gd name="connsiteY13" fmla="*/ 192382 h 230112"/>
                <a:gd name="connsiteX14" fmla="*/ 142004 w 838086"/>
                <a:gd name="connsiteY14" fmla="*/ 160514 h 230112"/>
                <a:gd name="connsiteX15" fmla="*/ 142004 w 838086"/>
                <a:gd name="connsiteY15" fmla="*/ 131468 h 230112"/>
                <a:gd name="connsiteX16" fmla="*/ 118444 w 838086"/>
                <a:gd name="connsiteY16" fmla="*/ 158951 h 230112"/>
                <a:gd name="connsiteX17" fmla="*/ 82611 w 838086"/>
                <a:gd name="connsiteY17" fmla="*/ 168633 h 230112"/>
                <a:gd name="connsiteX18" fmla="*/ 43529 w 838086"/>
                <a:gd name="connsiteY18" fmla="*/ 159255 h 230112"/>
                <a:gd name="connsiteX19" fmla="*/ 14282 w 838086"/>
                <a:gd name="connsiteY19" fmla="*/ 131598 h 230112"/>
                <a:gd name="connsiteX20" fmla="*/ 3207 w 838086"/>
                <a:gd name="connsiteY20" fmla="*/ 88007 h 230112"/>
                <a:gd name="connsiteX21" fmla="*/ 15821 w 838086"/>
                <a:gd name="connsiteY21" fmla="*/ 40031 h 230112"/>
                <a:gd name="connsiteX22" fmla="*/ 52124 w 838086"/>
                <a:gd name="connsiteY22" fmla="*/ 9248 h 230112"/>
                <a:gd name="connsiteX23" fmla="*/ 81371 w 838086"/>
                <a:gd name="connsiteY23" fmla="*/ 3300 h 230112"/>
                <a:gd name="connsiteX24" fmla="*/ 119556 w 838086"/>
                <a:gd name="connsiteY24" fmla="*/ 14241 h 230112"/>
                <a:gd name="connsiteX25" fmla="*/ 142004 w 838086"/>
                <a:gd name="connsiteY25" fmla="*/ 42028 h 230112"/>
                <a:gd name="connsiteX26" fmla="*/ 142004 w 838086"/>
                <a:gd name="connsiteY26" fmla="*/ 11071 h 230112"/>
                <a:gd name="connsiteX27" fmla="*/ 147221 w 838086"/>
                <a:gd name="connsiteY27" fmla="*/ 5471 h 230112"/>
                <a:gd name="connsiteX28" fmla="*/ 151240 w 838086"/>
                <a:gd name="connsiteY28" fmla="*/ 7034 h 230112"/>
                <a:gd name="connsiteX29" fmla="*/ 152780 w 838086"/>
                <a:gd name="connsiteY29" fmla="*/ 11071 h 230112"/>
                <a:gd name="connsiteX30" fmla="*/ 152780 w 838086"/>
                <a:gd name="connsiteY30" fmla="*/ 160427 h 230112"/>
                <a:gd name="connsiteX31" fmla="*/ 110020 w 838086"/>
                <a:gd name="connsiteY31" fmla="*/ 21448 h 230112"/>
                <a:gd name="connsiteX32" fmla="*/ 78934 w 838086"/>
                <a:gd name="connsiteY32" fmla="*/ 14241 h 230112"/>
                <a:gd name="connsiteX33" fmla="*/ 41092 w 838086"/>
                <a:gd name="connsiteY33" fmla="*/ 28308 h 230112"/>
                <a:gd name="connsiteX34" fmla="*/ 20610 w 838086"/>
                <a:gd name="connsiteY34" fmla="*/ 54576 h 230112"/>
                <a:gd name="connsiteX35" fmla="*/ 13982 w 838086"/>
                <a:gd name="connsiteY35" fmla="*/ 87399 h 230112"/>
                <a:gd name="connsiteX36" fmla="*/ 21978 w 838086"/>
                <a:gd name="connsiteY36" fmla="*/ 123045 h 230112"/>
                <a:gd name="connsiteX37" fmla="*/ 45539 w 838086"/>
                <a:gd name="connsiteY37" fmla="*/ 148357 h 230112"/>
                <a:gd name="connsiteX38" fmla="*/ 82611 w 838086"/>
                <a:gd name="connsiteY38" fmla="*/ 157735 h 230112"/>
                <a:gd name="connsiteX39" fmla="*/ 113099 w 838086"/>
                <a:gd name="connsiteY39" fmla="*/ 149920 h 230112"/>
                <a:gd name="connsiteX40" fmla="*/ 134350 w 838086"/>
                <a:gd name="connsiteY40" fmla="*/ 128993 h 230112"/>
                <a:gd name="connsiteX41" fmla="*/ 142047 w 838086"/>
                <a:gd name="connsiteY41" fmla="*/ 100251 h 230112"/>
                <a:gd name="connsiteX42" fmla="*/ 142047 w 838086"/>
                <a:gd name="connsiteY42" fmla="*/ 73071 h 230112"/>
                <a:gd name="connsiteX43" fmla="*/ 133752 w 838086"/>
                <a:gd name="connsiteY43" fmla="*/ 42462 h 230112"/>
                <a:gd name="connsiteX44" fmla="*/ 110063 w 838086"/>
                <a:gd name="connsiteY44" fmla="*/ 21535 h 230112"/>
                <a:gd name="connsiteX45" fmla="*/ 213755 w 838086"/>
                <a:gd name="connsiteY45" fmla="*/ 46457 h 230112"/>
                <a:gd name="connsiteX46" fmla="*/ 234365 w 838086"/>
                <a:gd name="connsiteY46" fmla="*/ 17541 h 230112"/>
                <a:gd name="connsiteX47" fmla="*/ 269470 w 838086"/>
                <a:gd name="connsiteY47" fmla="*/ 6469 h 230112"/>
                <a:gd name="connsiteX48" fmla="*/ 275029 w 838086"/>
                <a:gd name="connsiteY48" fmla="*/ 11766 h 230112"/>
                <a:gd name="connsiteX49" fmla="*/ 269470 w 838086"/>
                <a:gd name="connsiteY49" fmla="*/ 17063 h 230112"/>
                <a:gd name="connsiteX50" fmla="*/ 227780 w 838086"/>
                <a:gd name="connsiteY50" fmla="*/ 37513 h 230112"/>
                <a:gd name="connsiteX51" fmla="*/ 213798 w 838086"/>
                <a:gd name="connsiteY51" fmla="*/ 88919 h 230112"/>
                <a:gd name="connsiteX52" fmla="*/ 213798 w 838086"/>
                <a:gd name="connsiteY52" fmla="*/ 159559 h 230112"/>
                <a:gd name="connsiteX53" fmla="*/ 212258 w 838086"/>
                <a:gd name="connsiteY53" fmla="*/ 163640 h 230112"/>
                <a:gd name="connsiteX54" fmla="*/ 208581 w 838086"/>
                <a:gd name="connsiteY54" fmla="*/ 165203 h 230112"/>
                <a:gd name="connsiteX55" fmla="*/ 204561 w 838086"/>
                <a:gd name="connsiteY55" fmla="*/ 163640 h 230112"/>
                <a:gd name="connsiteX56" fmla="*/ 203022 w 838086"/>
                <a:gd name="connsiteY56" fmla="*/ 159559 h 230112"/>
                <a:gd name="connsiteX57" fmla="*/ 203022 w 838086"/>
                <a:gd name="connsiteY57" fmla="*/ 11766 h 230112"/>
                <a:gd name="connsiteX58" fmla="*/ 204561 w 838086"/>
                <a:gd name="connsiteY58" fmla="*/ 8032 h 230112"/>
                <a:gd name="connsiteX59" fmla="*/ 208581 w 838086"/>
                <a:gd name="connsiteY59" fmla="*/ 6469 h 230112"/>
                <a:gd name="connsiteX60" fmla="*/ 212258 w 838086"/>
                <a:gd name="connsiteY60" fmla="*/ 8032 h 230112"/>
                <a:gd name="connsiteX61" fmla="*/ 213798 w 838086"/>
                <a:gd name="connsiteY61" fmla="*/ 11766 h 230112"/>
                <a:gd name="connsiteX62" fmla="*/ 213798 w 838086"/>
                <a:gd name="connsiteY62" fmla="*/ 46457 h 230112"/>
                <a:gd name="connsiteX63" fmla="*/ 369784 w 838086"/>
                <a:gd name="connsiteY63" fmla="*/ 168633 h 230112"/>
                <a:gd name="connsiteX64" fmla="*/ 335619 w 838086"/>
                <a:gd name="connsiteY64" fmla="*/ 161426 h 230112"/>
                <a:gd name="connsiteX65" fmla="*/ 308510 w 838086"/>
                <a:gd name="connsiteY65" fmla="*/ 140803 h 230112"/>
                <a:gd name="connsiteX66" fmla="*/ 290038 w 838086"/>
                <a:gd name="connsiteY66" fmla="*/ 86097 h 230112"/>
                <a:gd name="connsiteX67" fmla="*/ 296794 w 838086"/>
                <a:gd name="connsiteY67" fmla="*/ 51710 h 230112"/>
                <a:gd name="connsiteX68" fmla="*/ 316335 w 838086"/>
                <a:gd name="connsiteY68" fmla="*/ 23098 h 230112"/>
                <a:gd name="connsiteX69" fmla="*/ 346352 w 838086"/>
                <a:gd name="connsiteY69" fmla="*/ 6078 h 230112"/>
                <a:gd name="connsiteX70" fmla="*/ 369741 w 838086"/>
                <a:gd name="connsiteY70" fmla="*/ 3256 h 230112"/>
                <a:gd name="connsiteX71" fmla="*/ 392832 w 838086"/>
                <a:gd name="connsiteY71" fmla="*/ 6078 h 230112"/>
                <a:gd name="connsiteX72" fmla="*/ 432213 w 838086"/>
                <a:gd name="connsiteY72" fmla="*/ 33562 h 230112"/>
                <a:gd name="connsiteX73" fmla="*/ 449445 w 838086"/>
                <a:gd name="connsiteY73" fmla="*/ 80105 h 230112"/>
                <a:gd name="connsiteX74" fmla="*/ 430973 w 838086"/>
                <a:gd name="connsiteY74" fmla="*/ 140716 h 230112"/>
                <a:gd name="connsiteX75" fmla="*/ 403906 w 838086"/>
                <a:gd name="connsiteY75" fmla="*/ 161339 h 230112"/>
                <a:gd name="connsiteX76" fmla="*/ 369741 w 838086"/>
                <a:gd name="connsiteY76" fmla="*/ 168546 h 230112"/>
                <a:gd name="connsiteX77" fmla="*/ 389496 w 838086"/>
                <a:gd name="connsiteY77" fmla="*/ 16759 h 230112"/>
                <a:gd name="connsiteX78" fmla="*/ 369485 w 838086"/>
                <a:gd name="connsiteY78" fmla="*/ 14241 h 230112"/>
                <a:gd name="connsiteX79" fmla="*/ 350115 w 838086"/>
                <a:gd name="connsiteY79" fmla="*/ 16759 h 230112"/>
                <a:gd name="connsiteX80" fmla="*/ 314411 w 838086"/>
                <a:gd name="connsiteY80" fmla="*/ 43027 h 230112"/>
                <a:gd name="connsiteX81" fmla="*/ 301155 w 838086"/>
                <a:gd name="connsiteY81" fmla="*/ 87399 h 230112"/>
                <a:gd name="connsiteX82" fmla="*/ 305175 w 838086"/>
                <a:gd name="connsiteY82" fmla="*/ 112234 h 230112"/>
                <a:gd name="connsiteX83" fmla="*/ 317190 w 838086"/>
                <a:gd name="connsiteY83" fmla="*/ 133943 h 230112"/>
                <a:gd name="connsiteX84" fmla="*/ 340579 w 838086"/>
                <a:gd name="connsiteY84" fmla="*/ 151744 h 230112"/>
                <a:gd name="connsiteX85" fmla="*/ 369827 w 838086"/>
                <a:gd name="connsiteY85" fmla="*/ 157996 h 230112"/>
                <a:gd name="connsiteX86" fmla="*/ 399545 w 838086"/>
                <a:gd name="connsiteY86" fmla="*/ 151744 h 230112"/>
                <a:gd name="connsiteX87" fmla="*/ 423105 w 838086"/>
                <a:gd name="connsiteY87" fmla="*/ 133943 h 230112"/>
                <a:gd name="connsiteX88" fmla="*/ 435121 w 838086"/>
                <a:gd name="connsiteY88" fmla="*/ 112364 h 230112"/>
                <a:gd name="connsiteX89" fmla="*/ 439140 w 838086"/>
                <a:gd name="connsiteY89" fmla="*/ 87660 h 230112"/>
                <a:gd name="connsiteX90" fmla="*/ 425756 w 838086"/>
                <a:gd name="connsiteY90" fmla="*/ 43113 h 230112"/>
                <a:gd name="connsiteX91" fmla="*/ 389582 w 838086"/>
                <a:gd name="connsiteY91" fmla="*/ 16716 h 230112"/>
                <a:gd name="connsiteX92" fmla="*/ 499987 w 838086"/>
                <a:gd name="connsiteY92" fmla="*/ 100207 h 230112"/>
                <a:gd name="connsiteX93" fmla="*/ 508154 w 838086"/>
                <a:gd name="connsiteY93" fmla="*/ 129731 h 230112"/>
                <a:gd name="connsiteX94" fmla="*/ 529705 w 838086"/>
                <a:gd name="connsiteY94" fmla="*/ 150528 h 230112"/>
                <a:gd name="connsiteX95" fmla="*/ 558482 w 838086"/>
                <a:gd name="connsiteY95" fmla="*/ 158039 h 230112"/>
                <a:gd name="connsiteX96" fmla="*/ 590466 w 838086"/>
                <a:gd name="connsiteY96" fmla="*/ 149139 h 230112"/>
                <a:gd name="connsiteX97" fmla="*/ 616934 w 838086"/>
                <a:gd name="connsiteY97" fmla="*/ 123696 h 230112"/>
                <a:gd name="connsiteX98" fmla="*/ 627410 w 838086"/>
                <a:gd name="connsiteY98" fmla="*/ 85272 h 230112"/>
                <a:gd name="connsiteX99" fmla="*/ 627410 w 838086"/>
                <a:gd name="connsiteY99" fmla="*/ 12157 h 230112"/>
                <a:gd name="connsiteX100" fmla="*/ 632627 w 838086"/>
                <a:gd name="connsiteY100" fmla="*/ 6556 h 230112"/>
                <a:gd name="connsiteX101" fmla="*/ 636646 w 838086"/>
                <a:gd name="connsiteY101" fmla="*/ 8119 h 230112"/>
                <a:gd name="connsiteX102" fmla="*/ 638186 w 838086"/>
                <a:gd name="connsiteY102" fmla="*/ 12157 h 230112"/>
                <a:gd name="connsiteX103" fmla="*/ 638186 w 838086"/>
                <a:gd name="connsiteY103" fmla="*/ 160297 h 230112"/>
                <a:gd name="connsiteX104" fmla="*/ 636646 w 838086"/>
                <a:gd name="connsiteY104" fmla="*/ 164031 h 230112"/>
                <a:gd name="connsiteX105" fmla="*/ 632627 w 838086"/>
                <a:gd name="connsiteY105" fmla="*/ 165594 h 230112"/>
                <a:gd name="connsiteX106" fmla="*/ 627410 w 838086"/>
                <a:gd name="connsiteY106" fmla="*/ 159950 h 230112"/>
                <a:gd name="connsiteX107" fmla="*/ 627410 w 838086"/>
                <a:gd name="connsiteY107" fmla="*/ 116185 h 230112"/>
                <a:gd name="connsiteX108" fmla="*/ 611717 w 838086"/>
                <a:gd name="connsiteY108" fmla="*/ 145231 h 230112"/>
                <a:gd name="connsiteX109" fmla="*/ 586789 w 838086"/>
                <a:gd name="connsiteY109" fmla="*/ 162902 h 230112"/>
                <a:gd name="connsiteX110" fmla="*/ 559722 w 838086"/>
                <a:gd name="connsiteY110" fmla="*/ 168677 h 230112"/>
                <a:gd name="connsiteX111" fmla="*/ 525429 w 838086"/>
                <a:gd name="connsiteY111" fmla="*/ 160688 h 230112"/>
                <a:gd name="connsiteX112" fmla="*/ 499260 w 838086"/>
                <a:gd name="connsiteY112" fmla="*/ 137112 h 230112"/>
                <a:gd name="connsiteX113" fmla="*/ 489254 w 838086"/>
                <a:gd name="connsiteY113" fmla="*/ 100251 h 230112"/>
                <a:gd name="connsiteX114" fmla="*/ 489254 w 838086"/>
                <a:gd name="connsiteY114" fmla="*/ 12113 h 230112"/>
                <a:gd name="connsiteX115" fmla="*/ 494514 w 838086"/>
                <a:gd name="connsiteY115" fmla="*/ 6513 h 230112"/>
                <a:gd name="connsiteX116" fmla="*/ 498490 w 838086"/>
                <a:gd name="connsiteY116" fmla="*/ 8076 h 230112"/>
                <a:gd name="connsiteX117" fmla="*/ 500030 w 838086"/>
                <a:gd name="connsiteY117" fmla="*/ 12113 h 230112"/>
                <a:gd name="connsiteX118" fmla="*/ 500030 w 838086"/>
                <a:gd name="connsiteY118" fmla="*/ 100251 h 230112"/>
                <a:gd name="connsiteX119" fmla="*/ 791436 w 838086"/>
                <a:gd name="connsiteY119" fmla="*/ 163032 h 230112"/>
                <a:gd name="connsiteX120" fmla="*/ 758810 w 838086"/>
                <a:gd name="connsiteY120" fmla="*/ 168677 h 230112"/>
                <a:gd name="connsiteX121" fmla="*/ 722935 w 838086"/>
                <a:gd name="connsiteY121" fmla="*/ 158994 h 230112"/>
                <a:gd name="connsiteX122" fmla="*/ 699374 w 838086"/>
                <a:gd name="connsiteY122" fmla="*/ 131511 h 230112"/>
                <a:gd name="connsiteX123" fmla="*/ 699374 w 838086"/>
                <a:gd name="connsiteY123" fmla="*/ 221819 h 230112"/>
                <a:gd name="connsiteX124" fmla="*/ 694158 w 838086"/>
                <a:gd name="connsiteY124" fmla="*/ 227420 h 230112"/>
                <a:gd name="connsiteX125" fmla="*/ 690138 w 838086"/>
                <a:gd name="connsiteY125" fmla="*/ 225857 h 230112"/>
                <a:gd name="connsiteX126" fmla="*/ 688599 w 838086"/>
                <a:gd name="connsiteY126" fmla="*/ 221776 h 230112"/>
                <a:gd name="connsiteX127" fmla="*/ 688599 w 838086"/>
                <a:gd name="connsiteY127" fmla="*/ 12070 h 230112"/>
                <a:gd name="connsiteX128" fmla="*/ 690138 w 838086"/>
                <a:gd name="connsiteY128" fmla="*/ 8032 h 230112"/>
                <a:gd name="connsiteX129" fmla="*/ 694158 w 838086"/>
                <a:gd name="connsiteY129" fmla="*/ 6469 h 230112"/>
                <a:gd name="connsiteX130" fmla="*/ 699374 w 838086"/>
                <a:gd name="connsiteY130" fmla="*/ 12070 h 230112"/>
                <a:gd name="connsiteX131" fmla="*/ 699374 w 838086"/>
                <a:gd name="connsiteY131" fmla="*/ 42071 h 230112"/>
                <a:gd name="connsiteX132" fmla="*/ 721823 w 838086"/>
                <a:gd name="connsiteY132" fmla="*/ 14284 h 230112"/>
                <a:gd name="connsiteX133" fmla="*/ 760007 w 838086"/>
                <a:gd name="connsiteY133" fmla="*/ 3343 h 230112"/>
                <a:gd name="connsiteX134" fmla="*/ 798619 w 838086"/>
                <a:gd name="connsiteY134" fmla="*/ 13807 h 230112"/>
                <a:gd name="connsiteX135" fmla="*/ 827396 w 838086"/>
                <a:gd name="connsiteY135" fmla="*/ 43634 h 230112"/>
                <a:gd name="connsiteX136" fmla="*/ 838172 w 838086"/>
                <a:gd name="connsiteY136" fmla="*/ 88311 h 230112"/>
                <a:gd name="connsiteX137" fmla="*/ 825857 w 838086"/>
                <a:gd name="connsiteY137" fmla="*/ 133769 h 230112"/>
                <a:gd name="connsiteX138" fmla="*/ 791393 w 838086"/>
                <a:gd name="connsiteY138" fmla="*/ 162989 h 230112"/>
                <a:gd name="connsiteX139" fmla="*/ 699417 w 838086"/>
                <a:gd name="connsiteY139" fmla="*/ 100207 h 230112"/>
                <a:gd name="connsiteX140" fmla="*/ 707114 w 838086"/>
                <a:gd name="connsiteY140" fmla="*/ 128950 h 230112"/>
                <a:gd name="connsiteX141" fmla="*/ 728365 w 838086"/>
                <a:gd name="connsiteY141" fmla="*/ 149399 h 230112"/>
                <a:gd name="connsiteX142" fmla="*/ 758853 w 838086"/>
                <a:gd name="connsiteY142" fmla="*/ 157692 h 230112"/>
                <a:gd name="connsiteX143" fmla="*/ 795925 w 838086"/>
                <a:gd name="connsiteY143" fmla="*/ 148618 h 230112"/>
                <a:gd name="connsiteX144" fmla="*/ 819486 w 838086"/>
                <a:gd name="connsiteY144" fmla="*/ 123305 h 230112"/>
                <a:gd name="connsiteX145" fmla="*/ 827482 w 838086"/>
                <a:gd name="connsiteY145" fmla="*/ 87660 h 230112"/>
                <a:gd name="connsiteX146" fmla="*/ 816706 w 838086"/>
                <a:gd name="connsiteY146" fmla="*/ 46717 h 230112"/>
                <a:gd name="connsiteX147" fmla="*/ 790409 w 838086"/>
                <a:gd name="connsiteY147" fmla="*/ 22186 h 230112"/>
                <a:gd name="connsiteX148" fmla="*/ 760691 w 838086"/>
                <a:gd name="connsiteY148" fmla="*/ 14197 h 230112"/>
                <a:gd name="connsiteX149" fmla="*/ 730674 w 838086"/>
                <a:gd name="connsiteY149" fmla="*/ 21057 h 230112"/>
                <a:gd name="connsiteX150" fmla="*/ 708055 w 838086"/>
                <a:gd name="connsiteY150" fmla="*/ 41203 h 230112"/>
                <a:gd name="connsiteX151" fmla="*/ 699460 w 838086"/>
                <a:gd name="connsiteY151" fmla="*/ 72941 h 230112"/>
                <a:gd name="connsiteX152" fmla="*/ 699460 w 838086"/>
                <a:gd name="connsiteY152" fmla="*/ 100120 h 23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838086" h="230112">
                  <a:moveTo>
                    <a:pt x="152780" y="160514"/>
                  </a:moveTo>
                  <a:cubicBezTo>
                    <a:pt x="152780" y="175102"/>
                    <a:pt x="149487" y="187563"/>
                    <a:pt x="142945" y="197853"/>
                  </a:cubicBezTo>
                  <a:cubicBezTo>
                    <a:pt x="136360" y="208186"/>
                    <a:pt x="127381" y="215915"/>
                    <a:pt x="116007" y="221125"/>
                  </a:cubicBezTo>
                  <a:cubicBezTo>
                    <a:pt x="104633" y="226335"/>
                    <a:pt x="91847" y="228940"/>
                    <a:pt x="77694" y="228940"/>
                  </a:cubicBezTo>
                  <a:cubicBezTo>
                    <a:pt x="65379" y="228940"/>
                    <a:pt x="54561" y="227377"/>
                    <a:pt x="45240" y="224251"/>
                  </a:cubicBezTo>
                  <a:cubicBezTo>
                    <a:pt x="35918" y="221125"/>
                    <a:pt x="27238" y="215828"/>
                    <a:pt x="19242" y="208317"/>
                  </a:cubicBezTo>
                  <a:cubicBezTo>
                    <a:pt x="17788" y="206840"/>
                    <a:pt x="17104" y="205408"/>
                    <a:pt x="17104" y="203931"/>
                  </a:cubicBezTo>
                  <a:cubicBezTo>
                    <a:pt x="17104" y="202455"/>
                    <a:pt x="17617" y="201326"/>
                    <a:pt x="18643" y="200502"/>
                  </a:cubicBezTo>
                  <a:cubicBezTo>
                    <a:pt x="19669" y="199677"/>
                    <a:pt x="20909" y="199242"/>
                    <a:pt x="22320" y="199242"/>
                  </a:cubicBezTo>
                  <a:cubicBezTo>
                    <a:pt x="23945" y="199242"/>
                    <a:pt x="25314" y="199677"/>
                    <a:pt x="26297" y="200502"/>
                  </a:cubicBezTo>
                  <a:cubicBezTo>
                    <a:pt x="35106" y="207361"/>
                    <a:pt x="43273" y="212051"/>
                    <a:pt x="50756" y="214569"/>
                  </a:cubicBezTo>
                  <a:cubicBezTo>
                    <a:pt x="58238" y="217087"/>
                    <a:pt x="67218" y="218346"/>
                    <a:pt x="77694" y="218346"/>
                  </a:cubicBezTo>
                  <a:cubicBezTo>
                    <a:pt x="89410" y="218346"/>
                    <a:pt x="100100" y="216219"/>
                    <a:pt x="109849" y="211920"/>
                  </a:cubicBezTo>
                  <a:cubicBezTo>
                    <a:pt x="119598" y="207665"/>
                    <a:pt x="127381" y="201153"/>
                    <a:pt x="133239" y="192382"/>
                  </a:cubicBezTo>
                  <a:cubicBezTo>
                    <a:pt x="139097" y="183612"/>
                    <a:pt x="142004" y="173018"/>
                    <a:pt x="142004" y="160514"/>
                  </a:cubicBezTo>
                  <a:lnTo>
                    <a:pt x="142004" y="131468"/>
                  </a:lnTo>
                  <a:cubicBezTo>
                    <a:pt x="137087" y="143364"/>
                    <a:pt x="129219" y="152525"/>
                    <a:pt x="118444" y="158951"/>
                  </a:cubicBezTo>
                  <a:cubicBezTo>
                    <a:pt x="107668" y="165420"/>
                    <a:pt x="95738" y="168633"/>
                    <a:pt x="82611" y="168633"/>
                  </a:cubicBezTo>
                  <a:cubicBezTo>
                    <a:pt x="68672" y="168633"/>
                    <a:pt x="55630" y="165507"/>
                    <a:pt x="43529" y="159255"/>
                  </a:cubicBezTo>
                  <a:cubicBezTo>
                    <a:pt x="31428" y="153003"/>
                    <a:pt x="21679" y="143798"/>
                    <a:pt x="14282" y="131598"/>
                  </a:cubicBezTo>
                  <a:cubicBezTo>
                    <a:pt x="6884" y="119398"/>
                    <a:pt x="3207" y="104896"/>
                    <a:pt x="3207" y="88007"/>
                  </a:cubicBezTo>
                  <a:cubicBezTo>
                    <a:pt x="3207" y="69902"/>
                    <a:pt x="7397" y="53881"/>
                    <a:pt x="15821" y="40031"/>
                  </a:cubicBezTo>
                  <a:cubicBezTo>
                    <a:pt x="24245" y="26181"/>
                    <a:pt x="36346" y="15934"/>
                    <a:pt x="52124" y="9248"/>
                  </a:cubicBezTo>
                  <a:cubicBezTo>
                    <a:pt x="61360" y="5297"/>
                    <a:pt x="71109" y="3300"/>
                    <a:pt x="81371" y="3300"/>
                  </a:cubicBezTo>
                  <a:cubicBezTo>
                    <a:pt x="94712" y="3300"/>
                    <a:pt x="107412" y="6947"/>
                    <a:pt x="119556" y="14241"/>
                  </a:cubicBezTo>
                  <a:cubicBezTo>
                    <a:pt x="130416" y="21535"/>
                    <a:pt x="137899" y="30783"/>
                    <a:pt x="142004" y="42028"/>
                  </a:cubicBezTo>
                  <a:lnTo>
                    <a:pt x="142004" y="11071"/>
                  </a:lnTo>
                  <a:cubicBezTo>
                    <a:pt x="142004" y="7338"/>
                    <a:pt x="143757" y="5471"/>
                    <a:pt x="147221" y="5471"/>
                  </a:cubicBezTo>
                  <a:cubicBezTo>
                    <a:pt x="148846" y="5471"/>
                    <a:pt x="150214" y="5992"/>
                    <a:pt x="151240" y="7034"/>
                  </a:cubicBezTo>
                  <a:cubicBezTo>
                    <a:pt x="152267" y="8076"/>
                    <a:pt x="152780" y="9422"/>
                    <a:pt x="152780" y="11071"/>
                  </a:cubicBezTo>
                  <a:lnTo>
                    <a:pt x="152780" y="160427"/>
                  </a:lnTo>
                  <a:close/>
                  <a:moveTo>
                    <a:pt x="110020" y="21448"/>
                  </a:moveTo>
                  <a:cubicBezTo>
                    <a:pt x="99758" y="16455"/>
                    <a:pt x="89410" y="14067"/>
                    <a:pt x="78934" y="14241"/>
                  </a:cubicBezTo>
                  <a:cubicBezTo>
                    <a:pt x="64353" y="15283"/>
                    <a:pt x="51739" y="19972"/>
                    <a:pt x="41092" y="28308"/>
                  </a:cubicBezTo>
                  <a:cubicBezTo>
                    <a:pt x="31856" y="35602"/>
                    <a:pt x="25057" y="44329"/>
                    <a:pt x="20610" y="54576"/>
                  </a:cubicBezTo>
                  <a:cubicBezTo>
                    <a:pt x="16206" y="64779"/>
                    <a:pt x="13982" y="75720"/>
                    <a:pt x="13982" y="87399"/>
                  </a:cubicBezTo>
                  <a:cubicBezTo>
                    <a:pt x="13982" y="100511"/>
                    <a:pt x="16633" y="112408"/>
                    <a:pt x="21978" y="123045"/>
                  </a:cubicBezTo>
                  <a:cubicBezTo>
                    <a:pt x="27323" y="133682"/>
                    <a:pt x="35148" y="142105"/>
                    <a:pt x="45539" y="148357"/>
                  </a:cubicBezTo>
                  <a:cubicBezTo>
                    <a:pt x="55887" y="154609"/>
                    <a:pt x="68244" y="157735"/>
                    <a:pt x="82611" y="157735"/>
                  </a:cubicBezTo>
                  <a:cubicBezTo>
                    <a:pt x="93900" y="157735"/>
                    <a:pt x="104034" y="155130"/>
                    <a:pt x="113099" y="149920"/>
                  </a:cubicBezTo>
                  <a:cubicBezTo>
                    <a:pt x="122121" y="144710"/>
                    <a:pt x="129219" y="137720"/>
                    <a:pt x="134350" y="128993"/>
                  </a:cubicBezTo>
                  <a:cubicBezTo>
                    <a:pt x="139481" y="120266"/>
                    <a:pt x="142047" y="110671"/>
                    <a:pt x="142047" y="100251"/>
                  </a:cubicBezTo>
                  <a:lnTo>
                    <a:pt x="142047" y="73071"/>
                  </a:lnTo>
                  <a:cubicBezTo>
                    <a:pt x="142047" y="61609"/>
                    <a:pt x="139268" y="51406"/>
                    <a:pt x="133752" y="42462"/>
                  </a:cubicBezTo>
                  <a:cubicBezTo>
                    <a:pt x="128193" y="33518"/>
                    <a:pt x="120325" y="26528"/>
                    <a:pt x="110063" y="21535"/>
                  </a:cubicBezTo>
                  <a:close/>
                  <a:moveTo>
                    <a:pt x="213755" y="46457"/>
                  </a:moveTo>
                  <a:cubicBezTo>
                    <a:pt x="217047" y="34560"/>
                    <a:pt x="223889" y="24965"/>
                    <a:pt x="234365" y="17541"/>
                  </a:cubicBezTo>
                  <a:cubicBezTo>
                    <a:pt x="244841" y="10160"/>
                    <a:pt x="256514" y="6469"/>
                    <a:pt x="269470" y="6469"/>
                  </a:cubicBezTo>
                  <a:cubicBezTo>
                    <a:pt x="273148" y="6469"/>
                    <a:pt x="275029" y="8249"/>
                    <a:pt x="275029" y="11766"/>
                  </a:cubicBezTo>
                  <a:cubicBezTo>
                    <a:pt x="275029" y="15326"/>
                    <a:pt x="273190" y="17063"/>
                    <a:pt x="269470" y="17063"/>
                  </a:cubicBezTo>
                  <a:cubicBezTo>
                    <a:pt x="250998" y="17063"/>
                    <a:pt x="237101" y="23880"/>
                    <a:pt x="227780" y="37513"/>
                  </a:cubicBezTo>
                  <a:cubicBezTo>
                    <a:pt x="218458" y="51146"/>
                    <a:pt x="213798" y="68296"/>
                    <a:pt x="213798" y="88919"/>
                  </a:cubicBezTo>
                  <a:lnTo>
                    <a:pt x="213798" y="159559"/>
                  </a:lnTo>
                  <a:cubicBezTo>
                    <a:pt x="213798" y="161209"/>
                    <a:pt x="213284" y="162598"/>
                    <a:pt x="212258" y="163640"/>
                  </a:cubicBezTo>
                  <a:cubicBezTo>
                    <a:pt x="211232" y="164682"/>
                    <a:pt x="209992" y="165203"/>
                    <a:pt x="208581" y="165203"/>
                  </a:cubicBezTo>
                  <a:cubicBezTo>
                    <a:pt x="206956" y="165203"/>
                    <a:pt x="205588" y="164682"/>
                    <a:pt x="204561" y="163640"/>
                  </a:cubicBezTo>
                  <a:cubicBezTo>
                    <a:pt x="203535" y="162598"/>
                    <a:pt x="203022" y="161252"/>
                    <a:pt x="203022" y="159559"/>
                  </a:cubicBezTo>
                  <a:lnTo>
                    <a:pt x="203022" y="11766"/>
                  </a:lnTo>
                  <a:cubicBezTo>
                    <a:pt x="203022" y="10333"/>
                    <a:pt x="203535" y="9074"/>
                    <a:pt x="204561" y="8032"/>
                  </a:cubicBezTo>
                  <a:cubicBezTo>
                    <a:pt x="205588" y="6990"/>
                    <a:pt x="206913" y="6469"/>
                    <a:pt x="208581" y="6469"/>
                  </a:cubicBezTo>
                  <a:cubicBezTo>
                    <a:pt x="209992" y="6469"/>
                    <a:pt x="211232" y="6990"/>
                    <a:pt x="212258" y="8032"/>
                  </a:cubicBezTo>
                  <a:cubicBezTo>
                    <a:pt x="213284" y="9074"/>
                    <a:pt x="213798" y="10333"/>
                    <a:pt x="213798" y="11766"/>
                  </a:cubicBezTo>
                  <a:lnTo>
                    <a:pt x="213798" y="46457"/>
                  </a:lnTo>
                  <a:close/>
                  <a:moveTo>
                    <a:pt x="369784" y="168633"/>
                  </a:moveTo>
                  <a:cubicBezTo>
                    <a:pt x="357469" y="168633"/>
                    <a:pt x="346095" y="166245"/>
                    <a:pt x="335619" y="161426"/>
                  </a:cubicBezTo>
                  <a:cubicBezTo>
                    <a:pt x="325143" y="156650"/>
                    <a:pt x="316121" y="149747"/>
                    <a:pt x="308510" y="140803"/>
                  </a:cubicBezTo>
                  <a:cubicBezTo>
                    <a:pt x="296195" y="125389"/>
                    <a:pt x="290038" y="107154"/>
                    <a:pt x="290038" y="86097"/>
                  </a:cubicBezTo>
                  <a:cubicBezTo>
                    <a:pt x="290038" y="74200"/>
                    <a:pt x="292304" y="62782"/>
                    <a:pt x="296794" y="51710"/>
                  </a:cubicBezTo>
                  <a:cubicBezTo>
                    <a:pt x="301326" y="40682"/>
                    <a:pt x="307826" y="31130"/>
                    <a:pt x="316335" y="23098"/>
                  </a:cubicBezTo>
                  <a:cubicBezTo>
                    <a:pt x="324844" y="15066"/>
                    <a:pt x="334850" y="9422"/>
                    <a:pt x="346352" y="6078"/>
                  </a:cubicBezTo>
                  <a:cubicBezTo>
                    <a:pt x="353322" y="4211"/>
                    <a:pt x="361104" y="3256"/>
                    <a:pt x="369741" y="3256"/>
                  </a:cubicBezTo>
                  <a:cubicBezTo>
                    <a:pt x="377353" y="3256"/>
                    <a:pt x="385049" y="4211"/>
                    <a:pt x="392832" y="6078"/>
                  </a:cubicBezTo>
                  <a:cubicBezTo>
                    <a:pt x="409037" y="10637"/>
                    <a:pt x="422164" y="19842"/>
                    <a:pt x="432213" y="33562"/>
                  </a:cubicBezTo>
                  <a:cubicBezTo>
                    <a:pt x="442261" y="47325"/>
                    <a:pt x="447991" y="62825"/>
                    <a:pt x="449445" y="80105"/>
                  </a:cubicBezTo>
                  <a:cubicBezTo>
                    <a:pt x="450685" y="103854"/>
                    <a:pt x="444528" y="124043"/>
                    <a:pt x="430973" y="140716"/>
                  </a:cubicBezTo>
                  <a:cubicBezTo>
                    <a:pt x="423362" y="149660"/>
                    <a:pt x="414340" y="156563"/>
                    <a:pt x="403906" y="161339"/>
                  </a:cubicBezTo>
                  <a:cubicBezTo>
                    <a:pt x="393430" y="166115"/>
                    <a:pt x="382056" y="168546"/>
                    <a:pt x="369741" y="168546"/>
                  </a:cubicBezTo>
                  <a:close/>
                  <a:moveTo>
                    <a:pt x="389496" y="16759"/>
                  </a:moveTo>
                  <a:cubicBezTo>
                    <a:pt x="382911" y="15109"/>
                    <a:pt x="376241" y="14241"/>
                    <a:pt x="369485" y="14241"/>
                  </a:cubicBezTo>
                  <a:cubicBezTo>
                    <a:pt x="363114" y="14241"/>
                    <a:pt x="356657" y="15066"/>
                    <a:pt x="350115" y="16759"/>
                  </a:cubicBezTo>
                  <a:cubicBezTo>
                    <a:pt x="335149" y="20927"/>
                    <a:pt x="323219" y="29697"/>
                    <a:pt x="314411" y="43027"/>
                  </a:cubicBezTo>
                  <a:cubicBezTo>
                    <a:pt x="305602" y="56356"/>
                    <a:pt x="301155" y="71161"/>
                    <a:pt x="301155" y="87399"/>
                  </a:cubicBezTo>
                  <a:cubicBezTo>
                    <a:pt x="301155" y="95952"/>
                    <a:pt x="302481" y="104245"/>
                    <a:pt x="305175" y="112234"/>
                  </a:cubicBezTo>
                  <a:cubicBezTo>
                    <a:pt x="307868" y="120266"/>
                    <a:pt x="311845" y="127473"/>
                    <a:pt x="317190" y="133943"/>
                  </a:cubicBezTo>
                  <a:cubicBezTo>
                    <a:pt x="323561" y="141671"/>
                    <a:pt x="331343" y="147576"/>
                    <a:pt x="340579" y="151744"/>
                  </a:cubicBezTo>
                  <a:cubicBezTo>
                    <a:pt x="349815" y="155912"/>
                    <a:pt x="359565" y="157996"/>
                    <a:pt x="369827" y="157996"/>
                  </a:cubicBezTo>
                  <a:cubicBezTo>
                    <a:pt x="380303" y="157996"/>
                    <a:pt x="390180" y="155912"/>
                    <a:pt x="399545" y="151744"/>
                  </a:cubicBezTo>
                  <a:cubicBezTo>
                    <a:pt x="408866" y="147576"/>
                    <a:pt x="416734" y="141628"/>
                    <a:pt x="423105" y="133943"/>
                  </a:cubicBezTo>
                  <a:cubicBezTo>
                    <a:pt x="428450" y="127473"/>
                    <a:pt x="432427" y="120310"/>
                    <a:pt x="435121" y="112364"/>
                  </a:cubicBezTo>
                  <a:cubicBezTo>
                    <a:pt x="437814" y="104462"/>
                    <a:pt x="439140" y="96213"/>
                    <a:pt x="439140" y="87660"/>
                  </a:cubicBezTo>
                  <a:cubicBezTo>
                    <a:pt x="439140" y="71422"/>
                    <a:pt x="434693" y="56573"/>
                    <a:pt x="425756" y="43113"/>
                  </a:cubicBezTo>
                  <a:cubicBezTo>
                    <a:pt x="416820" y="29697"/>
                    <a:pt x="404761" y="20884"/>
                    <a:pt x="389582" y="16716"/>
                  </a:cubicBezTo>
                  <a:close/>
                  <a:moveTo>
                    <a:pt x="499987" y="100207"/>
                  </a:moveTo>
                  <a:cubicBezTo>
                    <a:pt x="499987" y="111018"/>
                    <a:pt x="502723" y="120874"/>
                    <a:pt x="508154" y="129731"/>
                  </a:cubicBezTo>
                  <a:cubicBezTo>
                    <a:pt x="513584" y="138588"/>
                    <a:pt x="520768" y="145492"/>
                    <a:pt x="529705" y="150528"/>
                  </a:cubicBezTo>
                  <a:cubicBezTo>
                    <a:pt x="538641" y="155521"/>
                    <a:pt x="548220" y="158039"/>
                    <a:pt x="558482" y="158039"/>
                  </a:cubicBezTo>
                  <a:cubicBezTo>
                    <a:pt x="569129" y="158039"/>
                    <a:pt x="579819" y="155087"/>
                    <a:pt x="590466" y="149139"/>
                  </a:cubicBezTo>
                  <a:cubicBezTo>
                    <a:pt x="601113" y="143191"/>
                    <a:pt x="609964" y="134724"/>
                    <a:pt x="616934" y="123696"/>
                  </a:cubicBezTo>
                  <a:cubicBezTo>
                    <a:pt x="623904" y="112668"/>
                    <a:pt x="627410" y="99817"/>
                    <a:pt x="627410" y="85272"/>
                  </a:cubicBezTo>
                  <a:lnTo>
                    <a:pt x="627410" y="12157"/>
                  </a:lnTo>
                  <a:cubicBezTo>
                    <a:pt x="627410" y="8423"/>
                    <a:pt x="629163" y="6556"/>
                    <a:pt x="632627" y="6556"/>
                  </a:cubicBezTo>
                  <a:cubicBezTo>
                    <a:pt x="634252" y="6556"/>
                    <a:pt x="635620" y="7077"/>
                    <a:pt x="636646" y="8119"/>
                  </a:cubicBezTo>
                  <a:cubicBezTo>
                    <a:pt x="637672" y="9161"/>
                    <a:pt x="638186" y="10507"/>
                    <a:pt x="638186" y="12157"/>
                  </a:cubicBezTo>
                  <a:lnTo>
                    <a:pt x="638186" y="160297"/>
                  </a:lnTo>
                  <a:cubicBezTo>
                    <a:pt x="638186" y="161773"/>
                    <a:pt x="637672" y="163032"/>
                    <a:pt x="636646" y="164031"/>
                  </a:cubicBezTo>
                  <a:cubicBezTo>
                    <a:pt x="635620" y="165073"/>
                    <a:pt x="634294" y="165594"/>
                    <a:pt x="632627" y="165594"/>
                  </a:cubicBezTo>
                  <a:cubicBezTo>
                    <a:pt x="629121" y="165594"/>
                    <a:pt x="627410" y="163727"/>
                    <a:pt x="627410" y="159950"/>
                  </a:cubicBezTo>
                  <a:lnTo>
                    <a:pt x="627410" y="116185"/>
                  </a:lnTo>
                  <a:cubicBezTo>
                    <a:pt x="624332" y="127647"/>
                    <a:pt x="619115" y="137329"/>
                    <a:pt x="611717" y="145231"/>
                  </a:cubicBezTo>
                  <a:cubicBezTo>
                    <a:pt x="604320" y="153133"/>
                    <a:pt x="596025" y="159038"/>
                    <a:pt x="586789" y="162902"/>
                  </a:cubicBezTo>
                  <a:cubicBezTo>
                    <a:pt x="577553" y="166766"/>
                    <a:pt x="568530" y="168677"/>
                    <a:pt x="559722" y="168677"/>
                  </a:cubicBezTo>
                  <a:cubicBezTo>
                    <a:pt x="547621" y="168677"/>
                    <a:pt x="536161" y="166028"/>
                    <a:pt x="525429" y="160688"/>
                  </a:cubicBezTo>
                  <a:cubicBezTo>
                    <a:pt x="514653" y="155391"/>
                    <a:pt x="505930" y="147532"/>
                    <a:pt x="499260" y="137112"/>
                  </a:cubicBezTo>
                  <a:cubicBezTo>
                    <a:pt x="492589" y="126692"/>
                    <a:pt x="489254" y="114405"/>
                    <a:pt x="489254" y="100251"/>
                  </a:cubicBezTo>
                  <a:lnTo>
                    <a:pt x="489254" y="12113"/>
                  </a:lnTo>
                  <a:cubicBezTo>
                    <a:pt x="489254" y="8380"/>
                    <a:pt x="491007" y="6513"/>
                    <a:pt x="494514" y="6513"/>
                  </a:cubicBezTo>
                  <a:cubicBezTo>
                    <a:pt x="496138" y="6513"/>
                    <a:pt x="497507" y="7034"/>
                    <a:pt x="498490" y="8076"/>
                  </a:cubicBezTo>
                  <a:cubicBezTo>
                    <a:pt x="499517" y="9118"/>
                    <a:pt x="500030" y="10464"/>
                    <a:pt x="500030" y="12113"/>
                  </a:cubicBezTo>
                  <a:lnTo>
                    <a:pt x="500030" y="100251"/>
                  </a:lnTo>
                  <a:close/>
                  <a:moveTo>
                    <a:pt x="791436" y="163032"/>
                  </a:moveTo>
                  <a:cubicBezTo>
                    <a:pt x="782841" y="166766"/>
                    <a:pt x="771937" y="168677"/>
                    <a:pt x="758810" y="168677"/>
                  </a:cubicBezTo>
                  <a:cubicBezTo>
                    <a:pt x="745683" y="168677"/>
                    <a:pt x="733710" y="165464"/>
                    <a:pt x="722935" y="158994"/>
                  </a:cubicBezTo>
                  <a:cubicBezTo>
                    <a:pt x="712159" y="152525"/>
                    <a:pt x="704335" y="143364"/>
                    <a:pt x="699374" y="131511"/>
                  </a:cubicBezTo>
                  <a:lnTo>
                    <a:pt x="699374" y="221819"/>
                  </a:lnTo>
                  <a:cubicBezTo>
                    <a:pt x="699374" y="225553"/>
                    <a:pt x="697621" y="227420"/>
                    <a:pt x="694158" y="227420"/>
                  </a:cubicBezTo>
                  <a:cubicBezTo>
                    <a:pt x="692533" y="227420"/>
                    <a:pt x="691165" y="226899"/>
                    <a:pt x="690138" y="225857"/>
                  </a:cubicBezTo>
                  <a:cubicBezTo>
                    <a:pt x="689112" y="224815"/>
                    <a:pt x="688599" y="223469"/>
                    <a:pt x="688599" y="221776"/>
                  </a:cubicBezTo>
                  <a:lnTo>
                    <a:pt x="688599" y="12070"/>
                  </a:lnTo>
                  <a:cubicBezTo>
                    <a:pt x="688599" y="10420"/>
                    <a:pt x="689112" y="9074"/>
                    <a:pt x="690138" y="8032"/>
                  </a:cubicBezTo>
                  <a:cubicBezTo>
                    <a:pt x="691165" y="6990"/>
                    <a:pt x="692490" y="6469"/>
                    <a:pt x="694158" y="6469"/>
                  </a:cubicBezTo>
                  <a:cubicBezTo>
                    <a:pt x="697664" y="6469"/>
                    <a:pt x="699374" y="8336"/>
                    <a:pt x="699374" y="12070"/>
                  </a:cubicBezTo>
                  <a:lnTo>
                    <a:pt x="699374" y="42071"/>
                  </a:lnTo>
                  <a:cubicBezTo>
                    <a:pt x="703479" y="30826"/>
                    <a:pt x="710962" y="21535"/>
                    <a:pt x="721823" y="14284"/>
                  </a:cubicBezTo>
                  <a:cubicBezTo>
                    <a:pt x="733924" y="6990"/>
                    <a:pt x="746666" y="3343"/>
                    <a:pt x="760007" y="3343"/>
                  </a:cubicBezTo>
                  <a:cubicBezTo>
                    <a:pt x="773733" y="3343"/>
                    <a:pt x="786647" y="6817"/>
                    <a:pt x="798619" y="13807"/>
                  </a:cubicBezTo>
                  <a:cubicBezTo>
                    <a:pt x="810635" y="20797"/>
                    <a:pt x="820213" y="30740"/>
                    <a:pt x="827396" y="43634"/>
                  </a:cubicBezTo>
                  <a:cubicBezTo>
                    <a:pt x="834580" y="56573"/>
                    <a:pt x="838172" y="71465"/>
                    <a:pt x="838172" y="88311"/>
                  </a:cubicBezTo>
                  <a:cubicBezTo>
                    <a:pt x="838172" y="104983"/>
                    <a:pt x="834067" y="120136"/>
                    <a:pt x="825857" y="133769"/>
                  </a:cubicBezTo>
                  <a:cubicBezTo>
                    <a:pt x="817647" y="147402"/>
                    <a:pt x="806145" y="157171"/>
                    <a:pt x="791393" y="162989"/>
                  </a:cubicBezTo>
                  <a:close/>
                  <a:moveTo>
                    <a:pt x="699417" y="100207"/>
                  </a:moveTo>
                  <a:cubicBezTo>
                    <a:pt x="699417" y="110845"/>
                    <a:pt x="701983" y="120396"/>
                    <a:pt x="707114" y="128950"/>
                  </a:cubicBezTo>
                  <a:cubicBezTo>
                    <a:pt x="712245" y="137503"/>
                    <a:pt x="719343" y="144319"/>
                    <a:pt x="728365" y="149399"/>
                  </a:cubicBezTo>
                  <a:cubicBezTo>
                    <a:pt x="737388" y="154522"/>
                    <a:pt x="747564" y="157258"/>
                    <a:pt x="758853" y="157692"/>
                  </a:cubicBezTo>
                  <a:cubicBezTo>
                    <a:pt x="773220" y="157909"/>
                    <a:pt x="785578" y="154870"/>
                    <a:pt x="795925" y="148618"/>
                  </a:cubicBezTo>
                  <a:cubicBezTo>
                    <a:pt x="806273" y="142366"/>
                    <a:pt x="814141" y="133943"/>
                    <a:pt x="819486" y="123305"/>
                  </a:cubicBezTo>
                  <a:cubicBezTo>
                    <a:pt x="824831" y="112668"/>
                    <a:pt x="827482" y="100815"/>
                    <a:pt x="827482" y="87660"/>
                  </a:cubicBezTo>
                  <a:cubicBezTo>
                    <a:pt x="827482" y="71422"/>
                    <a:pt x="823890" y="57789"/>
                    <a:pt x="816706" y="46717"/>
                  </a:cubicBezTo>
                  <a:cubicBezTo>
                    <a:pt x="809523" y="35689"/>
                    <a:pt x="800757" y="27483"/>
                    <a:pt x="790409" y="22186"/>
                  </a:cubicBezTo>
                  <a:cubicBezTo>
                    <a:pt x="780062" y="16889"/>
                    <a:pt x="770141" y="14197"/>
                    <a:pt x="760691" y="14197"/>
                  </a:cubicBezTo>
                  <a:cubicBezTo>
                    <a:pt x="750002" y="14197"/>
                    <a:pt x="740039" y="16499"/>
                    <a:pt x="730674" y="21057"/>
                  </a:cubicBezTo>
                  <a:cubicBezTo>
                    <a:pt x="721353" y="25616"/>
                    <a:pt x="713784" y="32346"/>
                    <a:pt x="708055" y="41203"/>
                  </a:cubicBezTo>
                  <a:cubicBezTo>
                    <a:pt x="702325" y="50060"/>
                    <a:pt x="699460" y="60611"/>
                    <a:pt x="699460" y="72941"/>
                  </a:cubicBezTo>
                  <a:lnTo>
                    <a:pt x="699460" y="100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79F89E9D-9EB4-499A-BD5A-FE0C12B24DDA}"/>
                </a:ext>
              </a:extLst>
            </p:cNvPr>
            <p:cNvSpPr/>
            <p:nvPr/>
          </p:nvSpPr>
          <p:spPr>
            <a:xfrm>
              <a:off x="2067245" y="372290"/>
              <a:ext cx="17104" cy="277871"/>
            </a:xfrm>
            <a:custGeom>
              <a:avLst/>
              <a:gdLst>
                <a:gd name="connsiteX0" fmla="*/ 5430 w 17103"/>
                <a:gd name="connsiteY0" fmla="*/ 8293 h 277871"/>
                <a:gd name="connsiteX1" fmla="*/ 10391 w 17103"/>
                <a:gd name="connsiteY1" fmla="*/ 3256 h 277871"/>
                <a:gd name="connsiteX2" fmla="*/ 15308 w 17103"/>
                <a:gd name="connsiteY2" fmla="*/ 8380 h 277871"/>
                <a:gd name="connsiteX3" fmla="*/ 13084 w 17103"/>
                <a:gd name="connsiteY3" fmla="*/ 272791 h 277871"/>
                <a:gd name="connsiteX4" fmla="*/ 8124 w 17103"/>
                <a:gd name="connsiteY4" fmla="*/ 277828 h 277871"/>
                <a:gd name="connsiteX5" fmla="*/ 3207 w 17103"/>
                <a:gd name="connsiteY5" fmla="*/ 272705 h 277871"/>
                <a:gd name="connsiteX6" fmla="*/ 5430 w 17103"/>
                <a:gd name="connsiteY6" fmla="*/ 8293 h 27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03" h="277871">
                  <a:moveTo>
                    <a:pt x="5430" y="8293"/>
                  </a:moveTo>
                  <a:cubicBezTo>
                    <a:pt x="5473" y="5514"/>
                    <a:pt x="7697" y="3256"/>
                    <a:pt x="10391" y="3256"/>
                  </a:cubicBezTo>
                  <a:cubicBezTo>
                    <a:pt x="13127" y="3256"/>
                    <a:pt x="15308" y="5557"/>
                    <a:pt x="15308" y="8380"/>
                  </a:cubicBezTo>
                  <a:lnTo>
                    <a:pt x="13084" y="272791"/>
                  </a:lnTo>
                  <a:cubicBezTo>
                    <a:pt x="13084" y="275570"/>
                    <a:pt x="10818" y="277828"/>
                    <a:pt x="8124" y="277828"/>
                  </a:cubicBezTo>
                  <a:cubicBezTo>
                    <a:pt x="5388" y="277828"/>
                    <a:pt x="3207" y="275527"/>
                    <a:pt x="3207" y="272705"/>
                  </a:cubicBezTo>
                  <a:lnTo>
                    <a:pt x="5430" y="829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E26394A8-D2B7-4BC8-A1CB-5F713AD8BCC9}"/>
              </a:ext>
            </a:extLst>
          </p:cNvPr>
          <p:cNvGrpSpPr/>
          <p:nvPr userDrawn="1"/>
        </p:nvGrpSpPr>
        <p:grpSpPr>
          <a:xfrm>
            <a:off x="685463" y="530432"/>
            <a:ext cx="376284" cy="386415"/>
            <a:chOff x="685463" y="530432"/>
            <a:chExt cx="376284" cy="386415"/>
          </a:xfrm>
        </p:grpSpPr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50DD6AAF-E738-4F82-A111-319CE2BF323E}"/>
                </a:ext>
              </a:extLst>
            </p:cNvPr>
            <p:cNvSpPr/>
            <p:nvPr/>
          </p:nvSpPr>
          <p:spPr>
            <a:xfrm>
              <a:off x="685463" y="530432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01C2709A-2125-402E-97DA-217243BC184B}"/>
                </a:ext>
              </a:extLst>
            </p:cNvPr>
            <p:cNvSpPr/>
            <p:nvPr/>
          </p:nvSpPr>
          <p:spPr>
            <a:xfrm>
              <a:off x="792854" y="637782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736CD5CB-B52E-45B4-A502-5EF1EE030498}"/>
                </a:ext>
              </a:extLst>
            </p:cNvPr>
            <p:cNvSpPr/>
            <p:nvPr/>
          </p:nvSpPr>
          <p:spPr>
            <a:xfrm>
              <a:off x="867469" y="665309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84569E08-3424-45A9-AF45-E79BD6901486}"/>
              </a:ext>
            </a:extLst>
          </p:cNvPr>
          <p:cNvSpPr txBox="1"/>
          <p:nvPr userDrawn="1"/>
        </p:nvSpPr>
        <p:spPr>
          <a:xfrm>
            <a:off x="996193" y="1962574"/>
            <a:ext cx="4271208" cy="142670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endParaRPr lang="ru-RU" sz="1600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24A6F16-8160-4FB5-B6E8-307078152E92}"/>
              </a:ext>
            </a:extLst>
          </p:cNvPr>
          <p:cNvSpPr txBox="1"/>
          <p:nvPr userDrawn="1"/>
        </p:nvSpPr>
        <p:spPr>
          <a:xfrm>
            <a:off x="792854" y="1467651"/>
            <a:ext cx="4677887" cy="61335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ru-RU" sz="2400" dirty="0">
                <a:solidFill>
                  <a:srgbClr val="09B489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Заголовок</a:t>
            </a:r>
            <a:endParaRPr lang="en-US" sz="2400" b="1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2" name="Прямоугольник: скругленные углы 41">
            <a:extLst>
              <a:ext uri="{FF2B5EF4-FFF2-40B4-BE49-F238E27FC236}">
                <a16:creationId xmlns:a16="http://schemas.microsoft.com/office/drawing/2014/main" id="{CA0700DA-D4CB-4B1E-B405-55B0282FE26D}"/>
              </a:ext>
            </a:extLst>
          </p:cNvPr>
          <p:cNvSpPr/>
          <p:nvPr userDrawn="1"/>
        </p:nvSpPr>
        <p:spPr>
          <a:xfrm>
            <a:off x="685463" y="1292163"/>
            <a:ext cx="5059555" cy="2136405"/>
          </a:xfrm>
          <a:prstGeom prst="roundRect">
            <a:avLst>
              <a:gd name="adj" fmla="val 4129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3" name="Прямоугольник: скругленные углы 42">
            <a:extLst>
              <a:ext uri="{FF2B5EF4-FFF2-40B4-BE49-F238E27FC236}">
                <a16:creationId xmlns:a16="http://schemas.microsoft.com/office/drawing/2014/main" id="{A217DBEA-6341-4BD9-BB2A-A033A836BBB5}"/>
              </a:ext>
            </a:extLst>
          </p:cNvPr>
          <p:cNvSpPr/>
          <p:nvPr userDrawn="1"/>
        </p:nvSpPr>
        <p:spPr>
          <a:xfrm>
            <a:off x="6475269" y="1292162"/>
            <a:ext cx="5059555" cy="2136405"/>
          </a:xfrm>
          <a:prstGeom prst="roundRect">
            <a:avLst>
              <a:gd name="adj" fmla="val 4129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4" name="Прямоугольник: скругленные углы 43">
            <a:extLst>
              <a:ext uri="{FF2B5EF4-FFF2-40B4-BE49-F238E27FC236}">
                <a16:creationId xmlns:a16="http://schemas.microsoft.com/office/drawing/2014/main" id="{4F279E04-E6F5-4C29-8680-09522DC337A1}"/>
              </a:ext>
            </a:extLst>
          </p:cNvPr>
          <p:cNvSpPr/>
          <p:nvPr userDrawn="1"/>
        </p:nvSpPr>
        <p:spPr>
          <a:xfrm>
            <a:off x="685462" y="3828631"/>
            <a:ext cx="5059555" cy="2136405"/>
          </a:xfrm>
          <a:prstGeom prst="roundRect">
            <a:avLst>
              <a:gd name="adj" fmla="val 4129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5" name="Прямоугольник: скругленные углы 44">
            <a:extLst>
              <a:ext uri="{FF2B5EF4-FFF2-40B4-BE49-F238E27FC236}">
                <a16:creationId xmlns:a16="http://schemas.microsoft.com/office/drawing/2014/main" id="{3C3566EB-AC91-4EFF-8EBB-30A77A2D4EE2}"/>
              </a:ext>
            </a:extLst>
          </p:cNvPr>
          <p:cNvSpPr/>
          <p:nvPr userDrawn="1"/>
        </p:nvSpPr>
        <p:spPr>
          <a:xfrm>
            <a:off x="6482517" y="3841453"/>
            <a:ext cx="5059555" cy="2136405"/>
          </a:xfrm>
          <a:prstGeom prst="roundRect">
            <a:avLst>
              <a:gd name="adj" fmla="val 4129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63AB1A0-813A-4209-AAF5-C98B5FBFAF03}"/>
              </a:ext>
            </a:extLst>
          </p:cNvPr>
          <p:cNvSpPr txBox="1"/>
          <p:nvPr userDrawn="1"/>
        </p:nvSpPr>
        <p:spPr>
          <a:xfrm>
            <a:off x="6848283" y="1962574"/>
            <a:ext cx="4271208" cy="142670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endParaRPr lang="ru-RU" sz="1600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39DA0BE-2147-414F-9019-722E5FCFD1B7}"/>
              </a:ext>
            </a:extLst>
          </p:cNvPr>
          <p:cNvSpPr txBox="1"/>
          <p:nvPr userDrawn="1"/>
        </p:nvSpPr>
        <p:spPr>
          <a:xfrm>
            <a:off x="6666102" y="1467651"/>
            <a:ext cx="4677887" cy="61335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ru-RU" sz="2400" dirty="0">
                <a:solidFill>
                  <a:srgbClr val="09B489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Заголовок</a:t>
            </a:r>
            <a:endParaRPr lang="en-US" sz="2400" b="1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2FD8BC-C02E-449F-8A99-A6FDE0E6EBDC}"/>
              </a:ext>
            </a:extLst>
          </p:cNvPr>
          <p:cNvSpPr txBox="1"/>
          <p:nvPr userDrawn="1"/>
        </p:nvSpPr>
        <p:spPr>
          <a:xfrm>
            <a:off x="996193" y="4433810"/>
            <a:ext cx="4271208" cy="142670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endParaRPr lang="ru-RU" sz="1600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C60351B-730E-422B-9AF6-935AAAECA390}"/>
              </a:ext>
            </a:extLst>
          </p:cNvPr>
          <p:cNvSpPr txBox="1"/>
          <p:nvPr userDrawn="1"/>
        </p:nvSpPr>
        <p:spPr>
          <a:xfrm>
            <a:off x="792854" y="3938887"/>
            <a:ext cx="4677887" cy="61335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ru-RU" sz="2400" dirty="0">
                <a:solidFill>
                  <a:srgbClr val="09B489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Заголовок</a:t>
            </a:r>
            <a:endParaRPr lang="en-US" sz="2400" b="1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9974CD-2AB5-4824-9AC4-3B999BD2A9B5}"/>
              </a:ext>
            </a:extLst>
          </p:cNvPr>
          <p:cNvSpPr txBox="1"/>
          <p:nvPr userDrawn="1"/>
        </p:nvSpPr>
        <p:spPr>
          <a:xfrm>
            <a:off x="6848283" y="4433810"/>
            <a:ext cx="4271208" cy="142670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endParaRPr lang="ru-RU" sz="1600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F4E48C4-75B4-461E-95B4-53F864B21378}"/>
              </a:ext>
            </a:extLst>
          </p:cNvPr>
          <p:cNvSpPr txBox="1"/>
          <p:nvPr userDrawn="1"/>
        </p:nvSpPr>
        <p:spPr>
          <a:xfrm>
            <a:off x="6666102" y="3938887"/>
            <a:ext cx="4677887" cy="61335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ru-RU" sz="2400" dirty="0">
                <a:solidFill>
                  <a:srgbClr val="09B489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Заголовок</a:t>
            </a:r>
            <a:endParaRPr lang="en-US" sz="2400" b="1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8980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FF8E63F-8C72-44D9-83ED-8EA8D02EF2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633830-DE74-45A8-B0F7-27AB0AB51D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7112" y="940327"/>
            <a:ext cx="3348864" cy="666809"/>
          </a:xfrm>
          <a:prstGeom prst="rect">
            <a:avLst/>
          </a:prstGeom>
        </p:spPr>
      </p:pic>
      <p:sp>
        <p:nvSpPr>
          <p:cNvPr id="16" name="Текст 15">
            <a:extLst>
              <a:ext uri="{FF2B5EF4-FFF2-40B4-BE49-F238E27FC236}">
                <a16:creationId xmlns:a16="http://schemas.microsoft.com/office/drawing/2014/main" id="{F4C89C6F-C615-40F1-B6C9-E5168B6E28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3121" y="5098037"/>
            <a:ext cx="2392651" cy="38735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E5700BC6-D8A6-402A-89F4-95A551AD7F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122" y="5485387"/>
            <a:ext cx="3498086" cy="3873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2C6449-351E-4A58-8AC1-97F6837FF2E4}"/>
              </a:ext>
            </a:extLst>
          </p:cNvPr>
          <p:cNvSpPr txBox="1"/>
          <p:nvPr userDrawn="1"/>
        </p:nvSpPr>
        <p:spPr>
          <a:xfrm>
            <a:off x="578807" y="2752422"/>
            <a:ext cx="61261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СПАСИБО ЗА ВНИМАНИЕ!</a:t>
            </a:r>
          </a:p>
          <a:p>
            <a:r>
              <a:rPr lang="ru-RU" sz="3600" dirty="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ВОПРОСЫ?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4D056D04-DCD8-4C53-8A00-17672EBA9E5D}"/>
              </a:ext>
            </a:extLst>
          </p:cNvPr>
          <p:cNvCxnSpPr>
            <a:cxnSpLocks/>
          </p:cNvCxnSpPr>
          <p:nvPr userDrawn="1"/>
        </p:nvCxnSpPr>
        <p:spPr>
          <a:xfrm>
            <a:off x="595066" y="3978818"/>
            <a:ext cx="6893870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Текст 17">
            <a:extLst>
              <a:ext uri="{FF2B5EF4-FFF2-40B4-BE49-F238E27FC236}">
                <a16:creationId xmlns:a16="http://schemas.microsoft.com/office/drawing/2014/main" id="{91220D27-FE42-499D-AB85-C0B0EA77F43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04330" y="5485387"/>
            <a:ext cx="3498086" cy="3873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Телефон</a:t>
            </a:r>
          </a:p>
        </p:txBody>
      </p:sp>
      <p:sp>
        <p:nvSpPr>
          <p:cNvPr id="15" name="Текст 17">
            <a:extLst>
              <a:ext uri="{FF2B5EF4-FFF2-40B4-BE49-F238E27FC236}">
                <a16:creationId xmlns:a16="http://schemas.microsoft.com/office/drawing/2014/main" id="{D0785607-CD0C-47FD-BF4C-571F98232F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04330" y="5098037"/>
            <a:ext cx="3498086" cy="3873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Почта</a:t>
            </a:r>
          </a:p>
        </p:txBody>
      </p:sp>
    </p:spTree>
    <p:extLst>
      <p:ext uri="{BB962C8B-B14F-4D97-AF65-F5344CB8AC3E}">
        <p14:creationId xmlns:p14="http://schemas.microsoft.com/office/powerpoint/2010/main" val="375164340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93FE20-1151-48FE-8A1C-B19C795C7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9F24959-9319-4576-8100-A6E9BB58E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8866AF-B56C-4861-9012-28C71DF01A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37877C-D996-4304-98C9-8505D62441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72DBC2-8A15-45C4-8AF6-69163A51C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8261B-9F3A-4DC5-9EFB-9BA3510BF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8777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61" r:id="rId5"/>
    <p:sldLayoutId id="2147483662" r:id="rId6"/>
    <p:sldLayoutId id="2147483663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ollama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K0mp0t/scientificPapersExplainer" TargetMode="External"/><Relationship Id="rId3" Type="http://schemas.openxmlformats.org/officeDocument/2006/relationships/hyperlink" Target="https://python.langchain.com/docs/tutorials/agents/" TargetMode="External"/><Relationship Id="rId7" Type="http://schemas.openxmlformats.org/officeDocument/2006/relationships/hyperlink" Target="https://github.com/echanatwell/ArxivAgent" TargetMode="External"/><Relationship Id="rId2" Type="http://schemas.openxmlformats.org/officeDocument/2006/relationships/hyperlink" Target="https://developer.nvidia.com/blog/introduction-to-llm-agent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angchain-ai.github.io/langgraph/concepts/agentic_concepts/" TargetMode="External"/><Relationship Id="rId5" Type="http://schemas.openxmlformats.org/officeDocument/2006/relationships/hyperlink" Target="https://python.langchain.com/docs/how_to/custom_tools/" TargetMode="External"/><Relationship Id="rId4" Type="http://schemas.openxmlformats.org/officeDocument/2006/relationships/hyperlink" Target="https://arxiv.org/pdf/2210.0362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C0E8BB-8FE8-42C8-B0DF-438A9850C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Их разыскивает полиция: </a:t>
            </a:r>
            <a:r>
              <a:rPr lang="en-US" dirty="0"/>
              <a:t>LLM-</a:t>
            </a:r>
            <a:r>
              <a:rPr lang="ru-RU" dirty="0"/>
              <a:t>агенты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03B624C-F422-482B-AFD1-08E330577B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3121" y="5098037"/>
            <a:ext cx="4349646" cy="387350"/>
          </a:xfrm>
        </p:spPr>
        <p:txBody>
          <a:bodyPr/>
          <a:lstStyle/>
          <a:p>
            <a:r>
              <a:rPr lang="ru-RU" dirty="0"/>
              <a:t>Пётр Иванов и Матвей Колтунов</a:t>
            </a:r>
          </a:p>
        </p:txBody>
      </p:sp>
    </p:spTree>
    <p:extLst>
      <p:ext uri="{BB962C8B-B14F-4D97-AF65-F5344CB8AC3E}">
        <p14:creationId xmlns:p14="http://schemas.microsoft.com/office/powerpoint/2010/main" val="3731359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8F17907D-8FA2-4A7C-AD15-F708E1EFC0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90C08BA-82B2-4D13-ACB2-627E55CB848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099E5A6-00C0-43A5-A23C-2F57F6F1A6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8069B1D-7CB7-4CD0-9B3B-2C36197BC6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4472061-BBC7-4C1B-8882-E0F8F60A23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07881" y="4006533"/>
            <a:ext cx="164592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RU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olos Text" panose="020B0503020202020204" pitchFamily="34" charset="0"/>
                <a:ea typeface="Golos Text" panose="020B0503020202020204" pitchFamily="34" charset="0"/>
                <a:cs typeface="Times New Roman" panose="02020603050405020304" pitchFamily="18" charset="0"/>
              </a:rPr>
              <a:t>udv.group</a:t>
            </a:r>
            <a:endParaRPr kumimoji="0" lang="ru-RU" altLang="ru-RU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8E42591-3B32-41F9-AF19-804554D41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880" y="4552271"/>
            <a:ext cx="1645921" cy="164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550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3B1332-136D-4722-84D6-78C731F6F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</a:t>
            </a:r>
            <a:r>
              <a:rPr lang="ru-RU" dirty="0" err="1"/>
              <a:t>агентности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8C4ACB-3C61-4E9A-856A-08C6BD64A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Понимание проблемы (</a:t>
            </a:r>
            <a:r>
              <a:rPr lang="en-US" dirty="0"/>
              <a:t>LLM)</a:t>
            </a:r>
          </a:p>
          <a:p>
            <a:r>
              <a:rPr lang="ru-RU" dirty="0"/>
              <a:t>Наличие внешних источников информации (</a:t>
            </a:r>
            <a:r>
              <a:rPr lang="en-US" dirty="0"/>
              <a:t>RAG </a:t>
            </a:r>
            <a:r>
              <a:rPr lang="ru-RU" dirty="0"/>
              <a:t>или </a:t>
            </a:r>
            <a:r>
              <a:rPr lang="ru-RU" dirty="0" err="1"/>
              <a:t>тулы</a:t>
            </a:r>
            <a:r>
              <a:rPr lang="ru-RU" dirty="0"/>
              <a:t>)</a:t>
            </a:r>
          </a:p>
          <a:p>
            <a:r>
              <a:rPr lang="ru-RU" b="1" dirty="0"/>
              <a:t>Планирование и принятие решений (агент)</a:t>
            </a:r>
          </a:p>
          <a:p>
            <a:endParaRPr lang="ru-RU" b="1" dirty="0"/>
          </a:p>
          <a:p>
            <a:pPr marL="0" indent="0">
              <a:buNone/>
            </a:pPr>
            <a:r>
              <a:rPr lang="ru-RU" b="1" dirty="0"/>
              <a:t>Решения заключаются в ответах на вопросы:</a:t>
            </a:r>
          </a:p>
          <a:p>
            <a:r>
              <a:rPr lang="ru-RU" dirty="0"/>
              <a:t>Какие </a:t>
            </a:r>
            <a:r>
              <a:rPr lang="ru-RU" dirty="0" err="1"/>
              <a:t>тулы</a:t>
            </a:r>
            <a:r>
              <a:rPr lang="ru-RU" dirty="0"/>
              <a:t> с какими аргументами и когда вызвать?</a:t>
            </a:r>
          </a:p>
          <a:p>
            <a:r>
              <a:rPr lang="ru-RU" dirty="0"/>
              <a:t>В какой момент собрано достаточно информации, чтобы дать ответ на вопрос?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10CEB1-631B-4E81-AF14-4736AD82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7769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BDA81B-80EE-4393-916A-1449DE5E9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ReAct</a:t>
            </a:r>
            <a:r>
              <a:rPr lang="en-US" dirty="0"/>
              <a:t> </a:t>
            </a:r>
            <a:r>
              <a:rPr lang="ru-RU" dirty="0"/>
              <a:t>агенты</a:t>
            </a:r>
          </a:p>
        </p:txBody>
      </p:sp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F1CF1039-C4F8-458D-AE64-B2E55FAC0D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00" y="2997724"/>
            <a:ext cx="7242000" cy="3329844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C5194DB-9B57-416D-AF60-82250E394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6" name="AutoShape 4" descr="Ollama">
            <a:extLst>
              <a:ext uri="{FF2B5EF4-FFF2-40B4-BE49-F238E27FC236}">
                <a16:creationId xmlns:a16="http://schemas.microsoft.com/office/drawing/2014/main" id="{26534298-72A5-4357-89A6-4A8B600E242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5462" y="1393843"/>
            <a:ext cx="1101320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Совмещаем </a:t>
            </a:r>
            <a:r>
              <a:rPr lang="en-US" dirty="0"/>
              <a:t>reasoning </a:t>
            </a:r>
            <a:r>
              <a:rPr lang="ru-RU" dirty="0"/>
              <a:t>и принятие решений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Процесс рассуждения </a:t>
            </a:r>
            <a:r>
              <a:rPr lang="en-US" dirty="0" err="1"/>
              <a:t>ReAct</a:t>
            </a:r>
            <a:r>
              <a:rPr lang="en-US" dirty="0"/>
              <a:t> </a:t>
            </a:r>
            <a:r>
              <a:rPr lang="ru-RU" dirty="0"/>
              <a:t>агента можно описать графом с условными ребрами (</a:t>
            </a:r>
            <a:r>
              <a:rPr lang="en-US" dirty="0" err="1"/>
              <a:t>langgraph</a:t>
            </a:r>
            <a:r>
              <a:rPr lang="ru-RU" dirty="0"/>
              <a:t>)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Три ключевых составляющих: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dirty="0"/>
              <a:t>LLM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ru-RU" dirty="0"/>
              <a:t>Граф рассуждений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ru-RU" dirty="0"/>
              <a:t>Тулы 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ru-RU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60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34E5BF-B639-41A6-8007-42CB45C6F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выбрать и запустить </a:t>
            </a:r>
            <a:r>
              <a:rPr lang="en-US" dirty="0"/>
              <a:t>LLM </a:t>
            </a:r>
            <a:r>
              <a:rPr lang="ru-RU" dirty="0"/>
              <a:t>для агента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59AF65E-C81F-4608-B302-ABC49C04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6" name="AutoShape 4" descr="Ollama">
            <a:extLst>
              <a:ext uri="{FF2B5EF4-FFF2-40B4-BE49-F238E27FC236}">
                <a16:creationId xmlns:a16="http://schemas.microsoft.com/office/drawing/2014/main" id="{55394EF7-CB7C-48BC-B4A7-0F6916BFB864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685463" y="1393843"/>
            <a:ext cx="636466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ru-RU" dirty="0"/>
              <a:t>Некоторые </a:t>
            </a:r>
            <a:r>
              <a:rPr lang="en-US" dirty="0"/>
              <a:t>LLM </a:t>
            </a:r>
            <a:r>
              <a:rPr lang="ru-RU" dirty="0"/>
              <a:t>специально проходят </a:t>
            </a:r>
            <a:r>
              <a:rPr lang="en-US" dirty="0"/>
              <a:t>fine-tuning </a:t>
            </a:r>
            <a:r>
              <a:rPr lang="ru-RU" dirty="0"/>
              <a:t>чтобы уметь пользоваться </a:t>
            </a:r>
            <a:r>
              <a:rPr lang="ru-RU" dirty="0" err="1"/>
              <a:t>тулами</a:t>
            </a:r>
            <a:r>
              <a:rPr lang="ru-RU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 err="1">
                <a:hlinkClick r:id="rId2"/>
              </a:rPr>
              <a:t>Ollama</a:t>
            </a:r>
            <a:r>
              <a:rPr lang="en-US" dirty="0"/>
              <a:t> –</a:t>
            </a:r>
            <a:r>
              <a:rPr lang="ru-RU" dirty="0"/>
              <a:t> простой и удобный инструмент для запуска и менеджмента </a:t>
            </a:r>
            <a:r>
              <a:rPr lang="en-US" dirty="0"/>
              <a:t>LLM:</a:t>
            </a:r>
          </a:p>
          <a:p>
            <a:r>
              <a:rPr lang="ru-RU" dirty="0"/>
              <a:t>Своя библиотека </a:t>
            </a:r>
            <a:r>
              <a:rPr lang="en-US" dirty="0"/>
              <a:t>LLM</a:t>
            </a:r>
          </a:p>
          <a:p>
            <a:r>
              <a:rPr lang="ru-RU" dirty="0"/>
              <a:t>Простая установка</a:t>
            </a:r>
          </a:p>
          <a:p>
            <a:r>
              <a:rPr lang="ru-RU" dirty="0"/>
              <a:t>Запускается как демон</a:t>
            </a:r>
          </a:p>
          <a:p>
            <a:r>
              <a:rPr lang="ru-RU" dirty="0"/>
              <a:t>Поддерживается </a:t>
            </a:r>
            <a:r>
              <a:rPr lang="en-US" dirty="0" err="1"/>
              <a:t>langchain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/>
              <a:t>langgraph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32" name="Picture 8" descr="Ollama для Mac - Скачайте бесплатно с Uptodown">
            <a:extLst>
              <a:ext uri="{FF2B5EF4-FFF2-40B4-BE49-F238E27FC236}">
                <a16:creationId xmlns:a16="http://schemas.microsoft.com/office/drawing/2014/main" id="{B6E42480-69B2-436C-826D-896D7429B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0" y="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62D51DE-4B2B-4E20-9E37-DE6A8EACF2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0131" y="1891639"/>
            <a:ext cx="5141869" cy="335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479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74A35A-FB64-4476-A062-7AFAE178A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создать граф рассуждений для агента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584F299-4C8E-4220-AD0B-6A2FE0FD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5" name="AutoShape 2" descr="data:image/jp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MCAgMDAwMEAwMEBQgFBQQEBQoHBwYIDAoMDAsKCwsNDhIQDQ4RDgsLEBYQERMUFRUVDA8XGBYUGBIUFRT/2wBDAQMEBAUEBQkFBQkUDQsNFBQUFBQUFBQUFBQUFBQUFBQUFBQUFBQUFBQUFBQUFBQUFBQUFBQUFBQUFBQUFBQUFBT/wAARCAERAPYDASIAAhEBAxEB/8QAHQABAAIDAQEBAQAAAAAAAAAAAAYHAwQFCAIBCf/EAFUQAAEDAwICBAUMDQoFBQEAAAEAAgMEBREGEgchExUxQQgUIpTRFhdRU1RVVmGTs9LTIzI0N0JydHWBkZKVsSQzNTZDRVJxpLIYYmODoSdER4Kjw//EABsBAQEAAwEBAQAAAAAAAAAAAAABAgMEBQcG/8QANBEBAAECAQgHBwUBAAAAAAAAAAECEQMEEhMhMVFxkRQzQVNhodEFIzJSgbHwImKSweHx/9oADAMBAAIRAxEAPwD+qaIiAiIgIiICIiAiKLh1XrTLqeqntth5tbLTnZUVvP7Zj+2OL2HDDn5y0tbgv2UUZ2uZtELEO9WXOjt+PGquCmzzHTSNZ/ErU9VVk9+KDzpnpWtR6E07Q5MVkoTISS6WSBskjie0ue4FxPxkra9S1l96KDzZnoWz3Mb/AC/1dT89VVk9+KDzpnpT1VWT34oPOmelfvqWsvvRQebM9Cepay+9FB5sz0J7nx8jU/PVVZPfig86Z6U9VVk9+KDzpnpX76lrL70UHmzPQnqWsvvRQebM9Ce58fI1Pz1VWT34oPOmelfo1VZScC8UGfylnpT1LWX3ooPNmehBpezA5FooM/kzPQnufHyTU36eqhq4xJBKyaM/hxuDh+sLKo5U8PrDJJ01LQMtNYBhtXbP5NKO8ZLMbhn8F2QcnIOSsltuNZbK+K1XeTxh827xS4NjDG1AAyWPA5NlABOBgOALmgYc1smimqL4c38J/NZbc76Ii0IIiICIiAiIgIiICIiAiIgIiICIiAiIgjWvpXyWentsbyx92qoqAuBIIjccy4I5g9E2TBHYcFSKKJkETI42NjjYA1rGDAaB2ADuCjeuh0DbFcDno6G6wPkIGcNkDoM/5DpgSe4AnuUnXRX1VNvHn/yy9gihl641cPdN3Sott215pm13Gndtmo628U8M0RxnDmOeCDgg8x3rSPhC8LB/8l6P/f1L9YudGHWHG+3aT11DpGCwag1HeTRsuNTHZKNkzaOnfI6Nkkhc9p5ua7kwOdhpOMLg6R41X2+8fda6HqNJ3Lqe0eJsp7nEyARwdJFK90k5M+4tkLWiPYwnl5Qb2qHccbXdeLE9uvfC6xQXi7spWx2fiNYtRU8UdHIJyJYZ2h2Z4BtyWASAlzhtaRkymm05rXSHHXVt1obCLvZdXUdujN5gq4YxbJqeOWNxkhkcHPad7XDZu7CCg7unuPluvOt6DS9fpjU+mKy5mcWypvtvbBBXuiaXvbGWvc4ODA52HtaSAcKJ3vwp21/DvWuoNJ6N1HcTp+muLTW1NLAyjjqqUuYWvJqGuewFokJjz5GRkP8AJVa8PuB+srRrLhferhw8bDfbBcpXak1RUXmCpq7sZaeaF1QwlxcYg6TeWPLXNGGtYeatTQnCe/R+DnrHRVyp2Wu73l9/jiEkrZGtbV1FSYXuLC4YLZWOx2jOCARhBPuEOtq/iDoK1Xq52O4WGsngiL4bg2FpmJiY4yxiKSQdG4uO3cQ7kctHfM1UHD3iZDoLQVhtvE5tr4a3GlpYqKCO83yj213QxsbJLCRJzaCRyOCNwyBld/8A4hOFmCfXK0hgcs9fUv1iCwFxNZ2yS66arWU5Da6FnjFJI7P2OePy43cueNwGR3jI71g0pxH0nruSpj01qiy6hfTBrp22q4Q1RiDs7S4RuO3ODjPbgro6iujLJYLlcJASylp5JiGjJO1pOAO8nGAO9bMKaorpmnbdY2stmucd7s9DcYQRDVwR1DAe5r2hw/8ABW4uTpG1PsWlLLbZMdJR0UFO7Hssja0/wXWUrimK5inZckREWCCIiAiIgIiICIiAiIgIiICIiAiIg1rjb6e7W+poquITUtTG6KWN3Y5rhgj9RXFtV5ktE8NnvUwbVHyKStecMrW9gGTyE2Ptmd/NzeWQ2RrXr7fS3WjlpK2miq6WVu2SCdgex49gtPIrbRXERm1bPt+eaxL9koaaV5e+nie49rnMBJXz1ZRj/wBpB8mPQuD6gqaDlQ3W8W2PniKCue9jc+w2TcAPiGB8S+fURP8ACm/fLxfVLPMw52V+X/S0b0mjiZCwMjY1jB2NaMBfai3qIn+FN++Xi+qT1ET/AApv3y8X1SaPD+fylbRvSlFVWnbddLpxA1fZp9U3nxO1tojT7JYt/wBljc5+49Hz5tGOQUs9RE/wpv3y8X1SaPD+fyktG9JJqaGox0sTJcdm9oOFj6to/csHyY9Cj/qIn+FN++Xi+qX63RM4IPqovxx3GeLn/wDmmjw/n8pLRvSERU1BHJKGRU7Gt3PeAGgAd5PsKOGVuuqmnMGH6dp5WzGfnitkYQ5mzuMTXAO3dji0Y5ZJyR8PrW+RklwfWXtzCC1tzqXzRgg5B6InZkHnnbkcufJSZM6jD10Ted+y3D81JqjYIiLnQREQEREBERAREQEREBERAREQEREBERAREQEREBERBXujSPXf4jYPPo7Zn5GT41YSr3Rv33+I3Z/N2zsxn+Zk/T+tWEgIiICIiAiIgIiICIiAiIgIiICIiAiIgIiICIiAiIgIiICIiAiIgrzRg/8AWDiPzB+x2zkO0fYZFYarzRmPXh4j+z0ds7v+jIrDQEREBERAREQEREBERAREQEREBERAREQEREBERAREQERfL3tjY573BrWjJcTgAIPpFCjq++XYCos1soRbX84Z7hUyMkmb/jEbYztae0ZOSDzDexfPXmsPcNj86m+rXZ0XE7bR9YWybrQv9bWW2w3Kst9D1pX09NJLT0PS9F4xI1pLI9+Dt3EAZwcZzgqL9eaw9w2Pzqb6tOvNYe4bH51N9WnRa98c4LPInAjw6qviR4QVTZKHhvPFWamqaWnmBurSaCOBjhNK4dAN+1pc7bkfa4zzyveS808PPB/m4bcZNY8RbbQWZ1z1CBindPKI6QuO6Ys8j+0eA7uxzA5FW/15rD3DY/Opvq06LXvjnBZN0UI681h7hsfnU31adeaw9w2Pzqb6tOi1745wWTdFFrTquuZcIKK+UVPSPqXbKapo53SxPeATsdua0scQDjtBweYJAMpXPiYdWHNqi1hERa0EREBERAREQEREBERAREQEREBERAREQFyNXEt0neiDgiinIP8A23Lrrkaw/qle/wAhn+bctuF1lPGFja4engBYLaAAAKaLkPxAugtDT/8AQNt/Jov9gW+vQr+KSdoiIsUEREBFo0t8t9bda62U9bBPcKFsb6qmjkDpIBICY94HNu4NcRntAW8g4OrDg2MjtF3pOf8A3AFYKr7Vv9x/nej+dCsFaso+Cj6r2CIi4UEREBERAREQEREBERAREQEREBERAREQFyNYf1Svf5DP825ddcjWH9Ur3+Qz/NuW3C6ynjCxtcTT/wDQNt/Jov8AYFtVVTFRU01RM7ZDEwyPce5oGSf1LV0//QNt/Jov9gW85oe0tcAWkYIPevQr+KSdryPw+1VqaDidw2vtBU6jGj9Zz1kTGak1D46+si8VlnhlFL0eyl5xtI2PPknBaMrn8L77qLU+quH1d1/q27avhuNfLrKxz1FRHb6IRxztDOjGImBshjbG1pIfnJDscvQFn8HLh3p+52+4UGnRT1duqRV0Mgrah3ib+eWwgyERRnccxsAY7sLTgKtNG+Drq/T2vbRcYKi0aZtVBcDVTOsl6usxrYPKPi5o55DBE124ZILsY8kBc+bMIivCdnF3ibYdNcQLfcQ2puNYyrqJJ9VzOojTiYiam6t8U6NmGBzBiTeHAOLycr9u1x1BQ6A4g6+j1fqI3bT2uaqloaR1yk8SbStubIzTvg+1kYWSOA35LRtDS0ABX7b+AegrTq71S0VgbS3Xxl1aDFVTtpxUOBDpRTh/RB5ycuDM8+1dGp4SaTq9NXrT8tq32i8177pXU/jMo6apfMJnP3B+5uZGh2GkDljGOSubIq/h1oukd4U/Fa5m4XgT0bbVOyAXWoEDzLTzAiSLfse0c9jXAhn4OFf6idz4VaXu+t6TV9RbXDUVKxkTK2Cqmh3taSWtkYx4bKAScbw7GVLFnEWHB1b/AHH+d6P50KwVX2rf7j/O9H86FYKwyj4KPr/S9giIuFBERAREQEREBERAREQEREBERAREQEREBcjWH9Ur3+Qz/NuXXWKqpo6ymmp5m74pWGN7fZaRghZ0Tm1RVuWES0//AEDbfyaL/YFvqMuqL1pM0dn6kqb8G7aeCqt8ke4sDHFrpmvc3o+UbhuJ2ucAAQXBq2+tr/8AA25+dUf169aaYqmZiqLcY9Vs7aLidbX/AOBtz86o/r062v8A8Dbn51R/XrHR/uj+VPqWdtFXVg4z0uqNaag0la7JW1mobAIjcaJlTS7oBIMt5mbDvYO0naeRweSlXW1/+Btz86o/r00f7o/lT6lnbRcTra//AANufnVH9enW1/8Agbc/OqP69NH+6P5U+pZ8at/uP870fzoVgquoDcLtqa3Q3i0VFkt9NiujlmkZI2aZrmsbG57HFrCHSNcGk5eftftXKxVy5RMWpoib2SdwiIuJBERAREQEREBERAREQEREBERAREQEREBcm5XaY1DaC2xdNVydIx1TtEkNE4R7mumG5pOS6PDAdxD8jABcMV1rKy4Ty2u2Pmo5nQiR116BskMP2QNLG7iA6UtEmOTmsLQXggta/oW61UdojmZR00dM2aaSolEbcb5HuLnvPskk9qDDarJT2p004Amr6kRmrrHNAkqHMYGBzsAAch2AADJwBkrooiAtS7mubaa02tlPJcxA80rKtzmwul2nYHloJDd2MkAnGcArbRB/Pfwb/Bj4x8PPChuup67UenK+ennY7Ue2sqSayGr3SP2ZgG54I3AO2jc1vPHNf0IVd6Mx68PEfBOejtmRj/oyKxEBERBrXK2Ud6t1Vb7hSQV1BVROhnpamMSRTRuGHMe1wIc0gkEHkQVywy52Wv8AJdJdbbU1A8g7WyW+Pou49srC9o5HLwZDzLQA3uog1LVdaK+22luNuqoa6gqoxLBU07w+ORhGQ5pHIgrbXCutsraB9RcrKTLViAsFrlm6Oknd0m8uPkkskOZBvHI7/LDtrdu/bbzR3eStjpZukkoqg0tTGWlropA1rtrgQCMtcxwPYWuaRkEFBvIiICIiAiIgIiICIiAtPraj90MW4qy1HqO16RslZeL1XQW210jOknqqh+1jG9nM/GSAB2kkAc0Fg9bUfuhidbUfuhipS2cctEXXT13vkd68Wtdpax9bPX0k9J0QfnYdsrGuduIw3aDk8hkr4ouPOhK/T94vTL8IaCzmIXA1VLPTy0okIEbnxSMbI1rieTtuDgnOAUF3dbUfuhidbUfuhio6LjtpC4WrUFXba6aunstEa+ejNFURTPhwdr42OjDpGOLSA9gc341Ev+JOhunAyl1rSvZZLhUR0seLva699HBUyta8tLo4Q6SPG4CVg2E7fK5gIPT3W1H7oYubcb46epjpLfVRU72ujknqJ4HPZ0W7ymM5tBeQCAckM5FwPJrqg1Nx80LpG8XK1XO9mCvtj4218bKOolFIHsZI18rmRuaxha9p3uIbnIzkHEot2rrPcNQ1lgpK0T3SjpYa2aFrXENhlLxG8PxtduMb+wk8ufaEE/tRtFkoIqKhMdPTRZ2saSeZJLnEnm5xJJLjkkkkkklbXW1H7e1UlVceNDUmmrJfn3svt17a59uEFHPLPUtb9s5sDYzLhveduBkZxkKU6W1VaNa2SmvFjr4rlbajPR1EJ5EgkOBB5ggggggEEEEILQREQEREFfaJcZeK/Eh4ztjfboM88bhTbz/4kb+tWCq+4PP61i1dqHkY71qCqkhdtA3RU4ZRMdy7Q4Um8HvDwe9WCgIiICIiAufc7QK+ekqY55aarpHOfE9j3BjssLS2RoI3s552nva0jBAK6CIORbb451NHFdGRUN0ZGw1MEMjpYmvI59HIWt3tznBLWnGMtaeS2+tqP3QxR6/t3XOXmRjaeX+QVZWzjxoW7aljsNNf4n3KSodSxHoZRTzTAkGOOoLBE9+QRta4nIIwgu7raj90MTraj90MVHUvhAaBrbzDa4b+HVUtc+1hxpJxC2rbI6MwPlMexkhc0gNc4FwILchwJ4nGvwitOcLbJqWmgudPNq2222SrhoH0088TJSwmFs7oxtjDzjAc9pIIx2hB6PiuNNPIGRzNc89gC2VBdD1slzhtNZKGtlqKdsrgwYaC6PJx8XNTpAREQEREBecvCK01ddQ6KtdRabdJepLNfKC8VFpiI310EEwfJE0OIBdjygD2loC9GqI9S1vtB/aHpQeeOJl9r+LOjaSts2kNStGnL7bLzNbrrbXUctxiim3SxQskIL3NaN2CACQ0AuUD4t2i/wDFY8QNUWjSl9orc7TlFZaemr7dJDWXCcV4nc5lOR0m2NhxkgZ3OxkDK9h9S1vtB/aHpTqWt9oP7Q9KCktVaYud149y1FPRT+JVGhq23+PGJ3QCd1VEWRukxjdjcQ3OcZKryobedQeB7No9mlNQ0morJa7Zbp6KptkrTPLFLE15gIBEzQIi7czIwQV6w6lrfaD+0PSnUtb7Qf2h6UHnW46ZudVWeEg4WmrkZdqKKKgIpnkVpFqEZbFy+yYfluG58rl2rR0Y+8cNNaUV1uGmL9coLtoy0UUXV1A+Z0dXT9L0kE3tLj0rfKk2t7cuGCvRNoHW/jjKRzKl9HUvpagMIBilbgljh3HDmn4wQewrf6lrfaD+0PSg8PaK4fXnS1t4aX3UVg1obQzShs9TTaakrKe4W+qFU+UGWGBzJSx7XAHkcFjSQORXp/hBpy06d0cx1ntd3s8NwqZa+amvs0ktb0r3eU+UyPe7c7Adguzz54OVYXUtb7Qf2h6V+iy1uf5g/tD0oJaiIgKI8UtR1en9Izx2l7G6hub22y0h4Lh43KCGOIHa1gDpXf8AJG7mMZUuVd6bxxA19Vamcd9jsRltlnBHkzVGdtXVD2QCPF2HkRsnIy2QFBL9K6bo9HaZtVitzXNobbSx0kAecu2MaGguPeTjJPecrqoiAiIgIiICIiCEa1o5bgy50sExppp4HRMmb2xuczAd+gnK8lcHeHlvit2j9Jao0pxBiv8AZJ4emfLX10ljjmpjvjqGOM3QFjnMaWtaMguA2gAr2Xd7ZU1NfJJHEXMIGDkewtLqWt9oP7Q9KDylU6Qvj/B4v9Cyx3HrN+uHV0NL4pJ05i68ZIJWsxu29Hl+7GNvPsWjrCK+aS0nxz0jNo3UV3uep6i419sudptr6unqoqiBrY2Okb9o6PaWbHYOGjaHZ5+tIrbVmrnpxTzb2NbIXOadhDsgBruwkbTkA5GRnGRnP1LW+0H9oelBzuHkMlPb7FFKx0crKSNrmPGHNIiwQR3FT9R202yqp7hFJJEWsGcnI9gqRICIiAiIgIiICIiAiIgjtTXCx6vgFVcttLemtpqSh8T5CqjZJI9xmb3viaBtf7T5J5kGRLn363zXS0z09NW1FvqDtfHU0u3pGua4OHJw2kHGCDyIJHeuZaeIFjudZa7bLXQ2vUFxohXxWC4yshuLYjnJdTl27ySHAkZblp5lBI0REBEXM1LqKi0nY6u7XB7m01O0EtYMvkcSGsjY38J73FrWtHMucAOZQRviLeayqkotIWSqkpL5emv31kH29uo246ap+J3Nscfb9kkYcFrH4ldotNJYbVR223wNpaGkhbBBCzOGMaAGgZ9gBR7QGna2gjrb5e2BupbyWS1kYkEjaSNuehpGOAwWRBzuY5Oe+V/LfgS1AREQEREBERAREQEREEdEGziCZhS3AiS1hjqrpP5GNspIZs9s8snP+EY7lIlHHwN9cSGbxe57xans8YDv5CB0zDtI9t7wf8IcpGgIiICIiAiIgIiICIiAuHdtcadsNU6muN8t9DUtALoZ6ljHtyMjLScjPcsur7nLZNJ3q4wHE1JRT1DCRnDmRucOXfzC4ditsFqtcEELfwQ98h5uleebnuJ5uc4kkk5JJK68LCpqpz69mzUvjLkcQNT6S11o26WKHiFHp2asjDY7pZ7o2Cqp3Bwc1zHtcCOYAIyMgkd68Q+C9wxuHBjwwbhctU6jor5bZqCsnj1R48Jo6uSRzfKkeXEtlJLsh/MnJ5ggn+gqLfosHdPOPRdTD66mjvhRafPI/SnrqaO+FFp88j9KzImiwd0849DUw+upo74UWnzyP0qCx8QdNa1126uuN+t1Np/T8xjt1NUVDGmtrNo3VZaTnZGC6OPOMuMr8ECF6sBE0WDunnHoame06407fqptNbr5b66pcCWwwVLHvdgZOGg5OO9dxQ2+22G62ueCZv4JeyQcnRvHNr2kc2uaQCCCCCAu3pC5y3rSdluM53TVdFBUPOMZc+Nrjy7uZWjFwqaac+jZs1p4w66Ii5EEREBERARaV2vdvsNKam511Nb6cHHS1UrY259jJI5qLycZ9GRnHXcb+eMxwyvH6w0hb8PAxcWL4dEzwiZW0ymqKD+vVoz35/0s30E9erRnvz/pZvoLb0PKe6q5SWlEZPCE4UeuRC71xdPbxa3x9ONR0nigPTM8gs6T+d7wf8IIVzL+btx8HTR9V4ZrNTiqiPDaWTryVvi8m0VWcmm2bM7TJ5fZjacZyF7q9erRnvz/AKWb6CdDynuquUlpThFB/Xq0Z78/6Wb6C+mcaNGPOOu2M+OSCVg/WWgJ0PKe6q5SWlNkWjaL7bdQU3jFsr6a4QZwZKWVsjQfYJB5H4lvLkmJpm0xaUERFAREQEREEc4kfe71T+aqr5lyxUv3LD+IP4LLxI+93qn81VXzLlipfuWH8QfwXo4XUxxn7QvYyosNa+eKjnfSwsqKlsbjFFJJ0bXvx5LS7B2gnAzg49grzvwq4+aot/Ab1Y64tMdfK+pdS251vrWy1N0qZK2WBkHRdFGyLDtjAdzstBcQMYSZiEejkVKVnhISaMbqKn19paXTV1tVqZeYaWgrm3BldA6UQBscgYzEnTOjYWuA5yNIJByvi58ZNQGmvmndT6Wk0VfarTtbdLTNS3RtYyUQsxI3pGsYY5oy+N2Bkc8hxwmdAu5F5+svHC8ad0bwfsdFZTqrU2pNNQVxmud2bRtmMdPCZPs0jXmWZxkzt7TzJI7VflLJJLTRPmi6CVzA58W4O2OI5tyORx2ZSJuFV9yzfiH+Cy8N/vd6W/NVL8y1Yqr7lm/EP8Fl4b/e70t+aqX5lqYvUzxj7Sy7EjREXnMRERAUV4ha4Zoq1xuijZU3OqJZS073YBIxue7v2tyM47cgcs5UqXnzibcn3TiLdWPJMduZDRxjuGY2yuI/zMoB/EHsL1fZuS05VlGbXsiLz+cZVHa2We7XB1fcZ319e7+3nOdo9hg7GN/5W4H6ea/ERfQoiKYiI2MJm4i+ZpmU8L5ZHBkbGlznOOAAOZJVL2fwnLVdrrbGimoG2m51cdHTSxXmCWuBkdtjfLSDymNJIz5RLQckDnjViY2HhTEVza4upFU8PG+vNMbpPpYwadivLrNUV/WDXSMeKk07ZWxbPKZu25y4EEnAcBk87irxTvVTpfXsGl7LPNR2alnpaq/MrxTOp6gRbndC3G55j3Ak5bzyBkhaqsqw4pmqJ8p/PqLpRaNhkfNYrdJI5z5H00bnOcckktGSSt5dUTeLo/aR81tr2V9BPJQV7PtaiA4cficOx7eQ8lwIV78Otdt1pbZW1EbKe7Um1tVBGfIIOdsjM89rtrsA8wWuGTjJodd/hzcX2riFZix2GVvS0Uox2tMbpG/qdG39oryfaeSUZRgVV2/VTF4nh2M4m+p6HREXz4EREBERBHOJH3u9U/mqq+ZcsVL9yw/iD+Cy8SPvd6p/NVV8y5YqX7lh/EH8F6OF1McZ+0L2Mq870HALWUXDaq0LNcbHFQWm49babu8RmfUCoZWmriFTCWhoaCSwljiSDkc16IRJi6PPWpPB+1XxbqNR3XW9ys9qu1TZGWa1QWEy1EFIW1LKrxiR0rWF7jNDD5IAAawjJJyuxDwm1nr3Vjb5xArLHSGhslbaLfS6edNK3fVBjZ6h7pWtIO2NobGAQOflFXaimbA87X3gzxBvHBXT2gauh0LeW0FtNskqbgaoGExsbHTVUBDCWytY3c4cvKPkvA7b00paKjT+lrPa6yvkulXRUcNNNXTfb1L2MDXSO5nm4gk/5rqorEWGKq+5ZvxD/BZeG/3u9Lfmql+ZasVV9yzfiH+Cy8N/vd6W/NVL8y1MXqZ4x9pZdiRoiLzmIiIgLz5xOtj7XxFur3AiO4sirI3dxIjbC4D/AC6NpP449leg1F9f6Ii1pa2MZI2muNMS+lqXN3BpONzXd+1wAB/yB7QF6vs3Kqclx86vZMWn84wrztdbpBZbfNW1ImMEIy4U8Ek7+3HJkbXOd29wKjA4t6fP9lfP06duA/8A4KaXCGey3E2+5wPt9cOyGbkJB/ijd2Pb8bc+wcHkvlfvpzqoiqiYtP1/tha21DRxF09qA9V9DeT47/JsS2KuiZ5fk83uhDWjn2kgDvK4fDzResNFRWqwzv0/XadtuYo68slFdJA0Ho2lmNjXDyQXbjkN7MnKs5FjopqqiqqdcbtXqip5+E13k4ZXPToqaLx2pv5ujJC9/RiI3BtTgnZndsGMYxu78c1oak4WayZb9dWSwVVklsWqH1FTuuTpmVFLNOwNkaNjXNc0kZBOC3J5OxzudFrnJsOYt4W+mv1VCoeIlm09BFa6pl3dU0TG08rqexV0sZc0AHa9sJa4ZHIg4KyO4tafYcGK+dgPLT1wPb/2FMUW3NxI1RMcv9RpWa709+tsNdSCdsEudoqaaSnk5Eg5jka1w5g9oGRzHIhS3hxbX3XiHZg0ZjoelrZTnsAjdG0fpdID/wDU+wuBRRT3avbQW6nkuFc7+wgGdvxvPYxvxuIH6VfPDzQrNF22QzSMqLrV7XVVRGMN5Z2xtzz2t3OxnmSXHlnA832lldOT4E0TP6qotbjtlnEW1pYiIvn4IiICIiDk6utkl70perdCMzVdFNTsBOPKfG5o593MrhWK5wXW2wywuw5rQyWJ3J8TxycxzTza4EEEEdyma4t20Vp6/wBQai52K23Cc4BlqqSORxxyHMgnkuvCxaaacyvZt1L4S1kWH1rNGfBKyfu+L6KetZoz4JWT93xfRW7S4O+eUeq6mZFh9azRnwSsn7vi+inrWaM+CVk/d8X0U0uDvnlHqamZFh9azRnwSsn7vi+inrWaM+CVk/d8X0U0uDvnlHqamrfbnBarbNLM7ynNLI4m83yvPJrGtHNziSAAB3ru6Rtktk0pZbdMMTUlFBTvAOfKZG1p59/MLHadFaesFQKi2WK22+cZAlpaSONwzyPMAHmu0tOLi01U5lGzbrTwgREXIgiIgIiINS6WihvdI6luNFT19K7mYaqJsjD+hwIUZk4P6NkOTYKZvfhhcwfqBAUxRbqMfFwotRVMcJmFvMIX6zWjPeKH5ST6Ses1oz3ih+Uk+kpoi29LynvKucl53oX6zWjPeKH5ST6Ses1oz3ih+Uk+kpoidLynvKucl53oX6zWjPeKH5ST6S+mcHtGxnPUFO74nue4fqJwpkidLyjvKucl53tK1Wa32KlFNbaGnoKcHPRU0TY259nAAW6iLlmZqm8oIiKAiIgIiICIiAiIgIiICIiAiIgIiICIiAiIgIiICIiAiIgIiICIiAiIg//Z">
            <a:extLst>
              <a:ext uri="{FF2B5EF4-FFF2-40B4-BE49-F238E27FC236}">
                <a16:creationId xmlns:a16="http://schemas.microsoft.com/office/drawing/2014/main" id="{CD8FD8C1-D041-4262-91BC-41A6B487A812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685463" y="1393843"/>
            <a:ext cx="806329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ru-RU" dirty="0"/>
              <a:t>Есть «вход» и «выход»</a:t>
            </a:r>
          </a:p>
          <a:p>
            <a:r>
              <a:rPr lang="ru-RU" dirty="0"/>
              <a:t>Имеет «условные» ребра, за счет которых агент может «принимать решения»</a:t>
            </a:r>
            <a:endParaRPr lang="en-US" dirty="0"/>
          </a:p>
          <a:p>
            <a:endParaRPr lang="en-US" dirty="0"/>
          </a:p>
          <a:p>
            <a:r>
              <a:rPr lang="ru-RU" dirty="0"/>
              <a:t>Более сложный граф = более управляемый процесс рассуждений = меньше возможностей для самостоятельного принятия решений</a:t>
            </a:r>
          </a:p>
          <a:p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70B5720-39BD-4E9A-991C-4A3D631F5A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98"/>
          <a:stretch/>
        </p:blipFill>
        <p:spPr>
          <a:xfrm>
            <a:off x="5920033" y="3428856"/>
            <a:ext cx="3030850" cy="342914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43F3155-C0DA-40B4-875F-F246C939E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0898" y="530432"/>
            <a:ext cx="3241117" cy="406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898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42DC90-8CE4-413C-9005-4B91ED947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Даем многорукому бандиту за что подергать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A9D225-8619-4237-BB24-517F17204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C086E597-0B1F-41D3-B845-E26A02321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464" y="1393843"/>
            <a:ext cx="6686298" cy="4351338"/>
          </a:xfrm>
        </p:spPr>
        <p:txBody>
          <a:bodyPr/>
          <a:lstStyle/>
          <a:p>
            <a:r>
              <a:rPr lang="ru-RU" dirty="0"/>
              <a:t>Тулы – </a:t>
            </a:r>
            <a:r>
              <a:rPr lang="ru-RU" b="1" dirty="0"/>
              <a:t>документированные</a:t>
            </a:r>
            <a:r>
              <a:rPr lang="ru-RU" dirty="0"/>
              <a:t> функции с атомарным предназначением</a:t>
            </a:r>
          </a:p>
          <a:p>
            <a:r>
              <a:rPr lang="ru-RU" dirty="0"/>
              <a:t>Агент воспринимает </a:t>
            </a:r>
            <a:r>
              <a:rPr lang="ru-RU" dirty="0" err="1"/>
              <a:t>тулы</a:t>
            </a:r>
            <a:r>
              <a:rPr lang="ru-RU" dirty="0"/>
              <a:t> исходя из их описания и набора аргументов в виде текста</a:t>
            </a:r>
          </a:p>
          <a:p>
            <a:r>
              <a:rPr lang="ru-RU" dirty="0"/>
              <a:t>Запуск тулов происходит через </a:t>
            </a:r>
            <a:r>
              <a:rPr lang="en-US" dirty="0"/>
              <a:t>json</a:t>
            </a:r>
            <a:r>
              <a:rPr lang="ru-RU" dirty="0"/>
              <a:t>, который пишет </a:t>
            </a:r>
            <a:r>
              <a:rPr lang="en-US" dirty="0"/>
              <a:t>LLM (</a:t>
            </a:r>
            <a:r>
              <a:rPr lang="ru-RU" dirty="0"/>
              <a:t>да, там могут быть ошибки)</a:t>
            </a:r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203F035-DE7B-4A87-856E-1E304D68AC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" t="2005"/>
          <a:stretch/>
        </p:blipFill>
        <p:spPr>
          <a:xfrm>
            <a:off x="7589150" y="1697545"/>
            <a:ext cx="4218446" cy="346291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AEFF5E3-5D3D-45E4-A7A4-2D143122C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63" y="3429000"/>
            <a:ext cx="6382963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204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ED6F5D-71EF-4DC8-B0B3-F24E906D5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агента. Автоматически пишем </a:t>
            </a:r>
            <a:r>
              <a:rPr lang="ru-RU" dirty="0" err="1"/>
              <a:t>литобзор</a:t>
            </a:r>
            <a:r>
              <a:rPr lang="ru-RU" dirty="0"/>
              <a:t> по теме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48FF55-0E5F-402D-BE2B-33154DFDC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200" dirty="0"/>
              <a:t>LLM - qwen2.5:7b-instruct</a:t>
            </a:r>
            <a:r>
              <a:rPr lang="ru-RU" sz="2200" dirty="0"/>
              <a:t>-</a:t>
            </a:r>
            <a:r>
              <a:rPr lang="en-US" sz="2200" dirty="0"/>
              <a:t>q4 (~</a:t>
            </a:r>
            <a:r>
              <a:rPr lang="ru-RU" sz="2200"/>
              <a:t>7</a:t>
            </a:r>
            <a:r>
              <a:rPr lang="en-US" sz="2200"/>
              <a:t>GB </a:t>
            </a:r>
            <a:r>
              <a:rPr lang="en-US" sz="2200" dirty="0"/>
              <a:t>VRAM </a:t>
            </a:r>
            <a:r>
              <a:rPr lang="en-US" sz="2200" dirty="0" err="1"/>
              <a:t>context_len</a:t>
            </a:r>
            <a:r>
              <a:rPr lang="en-US" sz="2200" dirty="0"/>
              <a:t>=16k)</a:t>
            </a:r>
          </a:p>
          <a:p>
            <a:r>
              <a:rPr lang="ru-RU" sz="2200" dirty="0"/>
              <a:t>Тулы:</a:t>
            </a:r>
          </a:p>
          <a:p>
            <a:pPr lvl="1"/>
            <a:r>
              <a:rPr lang="ru-RU" sz="1900" dirty="0"/>
              <a:t>Поиск статей на </a:t>
            </a:r>
            <a:r>
              <a:rPr lang="en-US" sz="1900" dirty="0"/>
              <a:t>arxiv.org </a:t>
            </a:r>
            <a:r>
              <a:rPr lang="ru-RU" sz="1900" dirty="0"/>
              <a:t>по ключевым словам</a:t>
            </a:r>
            <a:endParaRPr lang="en-US" sz="1900" dirty="0"/>
          </a:p>
          <a:p>
            <a:pPr lvl="1"/>
            <a:r>
              <a:rPr lang="ru-RU" sz="1900" dirty="0" err="1"/>
              <a:t>Рерайтинг</a:t>
            </a:r>
            <a:r>
              <a:rPr lang="ru-RU" sz="1900" dirty="0"/>
              <a:t> запроса пользователя</a:t>
            </a:r>
          </a:p>
          <a:p>
            <a:pPr lvl="1"/>
            <a:endParaRPr lang="ru-RU" dirty="0"/>
          </a:p>
          <a:p>
            <a:r>
              <a:rPr lang="ru-RU" sz="2200" dirty="0"/>
              <a:t>Логика:</a:t>
            </a:r>
          </a:p>
          <a:p>
            <a:pPr lvl="1"/>
            <a:r>
              <a:rPr lang="ru-RU" sz="1900" dirty="0"/>
              <a:t>Пользователь вводит интересующий домен</a:t>
            </a:r>
          </a:p>
          <a:p>
            <a:pPr lvl="1"/>
            <a:r>
              <a:rPr lang="ru-RU" sz="1900" dirty="0"/>
              <a:t>Агент генерирует несколько вариантов синонимичных запросов</a:t>
            </a:r>
          </a:p>
          <a:p>
            <a:pPr lvl="1"/>
            <a:r>
              <a:rPr lang="ru-RU" sz="1900" dirty="0"/>
              <a:t>Агент выполняет поиск актуальных статей на </a:t>
            </a:r>
            <a:r>
              <a:rPr lang="en-US" sz="1900" dirty="0"/>
              <a:t>arxiv.org</a:t>
            </a:r>
            <a:r>
              <a:rPr lang="ru-RU" sz="1900" dirty="0"/>
              <a:t> по каждому запросу</a:t>
            </a:r>
          </a:p>
          <a:p>
            <a:pPr lvl="1"/>
            <a:r>
              <a:rPr lang="ru-RU" sz="1900" dirty="0"/>
              <a:t>Отбираются только релевантные запросу статьи</a:t>
            </a:r>
          </a:p>
          <a:p>
            <a:pPr lvl="1"/>
            <a:r>
              <a:rPr lang="ru-RU" sz="1900" dirty="0"/>
              <a:t>Производится </a:t>
            </a:r>
            <a:r>
              <a:rPr lang="ru-RU" sz="1900" dirty="0" err="1"/>
              <a:t>суммаризация</a:t>
            </a:r>
            <a:r>
              <a:rPr lang="ru-RU" sz="1900" dirty="0"/>
              <a:t> каждой статьи по отдельности</a:t>
            </a:r>
          </a:p>
          <a:p>
            <a:pPr lvl="1"/>
            <a:r>
              <a:rPr lang="ru-RU" sz="1900" dirty="0"/>
              <a:t>В конце выжимки из каждой статьи </a:t>
            </a:r>
            <a:r>
              <a:rPr lang="ru-RU" sz="1900" dirty="0" err="1"/>
              <a:t>суммаризируются</a:t>
            </a:r>
            <a:r>
              <a:rPr lang="ru-RU" sz="1900" dirty="0"/>
              <a:t> в единый </a:t>
            </a:r>
            <a:r>
              <a:rPr lang="ru-RU" sz="1900" dirty="0" err="1"/>
              <a:t>литобзор</a:t>
            </a:r>
            <a:endParaRPr lang="ru-RU" sz="1900" dirty="0"/>
          </a:p>
          <a:p>
            <a:pPr lvl="1"/>
            <a:endParaRPr lang="ru-RU" dirty="0"/>
          </a:p>
          <a:p>
            <a:pPr lvl="1"/>
            <a:endParaRPr lang="ru-RU" dirty="0"/>
          </a:p>
          <a:p>
            <a:r>
              <a:rPr lang="ru-RU" dirty="0"/>
              <a:t>Не очень много тулов, но ожидается сложный проход по графу рассуждений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10D1993-B4CE-454C-8966-EB63A9E1D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12883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74430B-396F-42EA-B11B-C647F4CEE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агента. Продвинутый </a:t>
            </a:r>
            <a:r>
              <a:rPr lang="ru-RU" dirty="0" err="1"/>
              <a:t>гугл</a:t>
            </a:r>
            <a:r>
              <a:rPr lang="ru-RU" dirty="0"/>
              <a:t> по статьям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8A8A60-597A-4772-94DF-F2C174DEA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LLM – </a:t>
            </a:r>
            <a:r>
              <a:rPr lang="en-US" dirty="0" err="1"/>
              <a:t>qwen</a:t>
            </a:r>
            <a:r>
              <a:rPr lang="en-US" dirty="0"/>
              <a:t> 2.5 14B-instruct-q8_0</a:t>
            </a:r>
            <a:r>
              <a:rPr lang="ru-RU" dirty="0"/>
              <a:t> (</a:t>
            </a:r>
            <a:r>
              <a:rPr lang="en-US" dirty="0"/>
              <a:t>~21GB VRAM </a:t>
            </a:r>
            <a:r>
              <a:rPr lang="en-US" dirty="0" err="1"/>
              <a:t>context_len</a:t>
            </a:r>
            <a:r>
              <a:rPr lang="en-US" dirty="0"/>
              <a:t>=65K)</a:t>
            </a:r>
          </a:p>
          <a:p>
            <a:r>
              <a:rPr lang="ru-RU" dirty="0"/>
              <a:t>Тулы:</a:t>
            </a:r>
          </a:p>
          <a:p>
            <a:pPr lvl="1"/>
            <a:r>
              <a:rPr lang="ru-RU" dirty="0"/>
              <a:t>Поиск </a:t>
            </a:r>
            <a:r>
              <a:rPr lang="en-US" dirty="0" err="1"/>
              <a:t>arXiv</a:t>
            </a:r>
            <a:r>
              <a:rPr lang="en-US" dirty="0"/>
              <a:t> ID </a:t>
            </a:r>
            <a:r>
              <a:rPr lang="ru-RU" dirty="0"/>
              <a:t>по названию</a:t>
            </a:r>
          </a:p>
          <a:p>
            <a:pPr lvl="1"/>
            <a:r>
              <a:rPr lang="ru-RU" dirty="0"/>
              <a:t>Извлечение текста статьи по </a:t>
            </a:r>
            <a:r>
              <a:rPr lang="en-US" dirty="0" err="1"/>
              <a:t>arXiv</a:t>
            </a:r>
            <a:r>
              <a:rPr lang="en-US" dirty="0"/>
              <a:t> ID</a:t>
            </a:r>
          </a:p>
          <a:p>
            <a:pPr lvl="1"/>
            <a:r>
              <a:rPr lang="ru-RU" dirty="0"/>
              <a:t>Поиск в интернете (репозиториев с оф. имплементациями методов из статей)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toolkit </a:t>
            </a:r>
            <a:r>
              <a:rPr lang="ru-RU" dirty="0"/>
              <a:t>(листинг дерева репозитория, извлечение кода из файлов)</a:t>
            </a:r>
          </a:p>
          <a:p>
            <a:pPr lvl="1"/>
            <a:endParaRPr lang="ru-RU" dirty="0"/>
          </a:p>
          <a:p>
            <a:r>
              <a:rPr lang="ru-RU" dirty="0"/>
              <a:t>Логика: </a:t>
            </a:r>
          </a:p>
          <a:p>
            <a:pPr lvl="1"/>
            <a:r>
              <a:rPr lang="ru-RU" dirty="0"/>
              <a:t>Пользователь задает вопрос по статье</a:t>
            </a:r>
          </a:p>
          <a:p>
            <a:pPr lvl="1"/>
            <a:r>
              <a:rPr lang="ru-RU" dirty="0"/>
              <a:t>Агент находит ее </a:t>
            </a:r>
            <a:r>
              <a:rPr lang="en-US" dirty="0" err="1"/>
              <a:t>arXiv</a:t>
            </a:r>
            <a:r>
              <a:rPr lang="en-US" dirty="0"/>
              <a:t> ID </a:t>
            </a:r>
            <a:r>
              <a:rPr lang="ru-RU" dirty="0"/>
              <a:t>и полный текст</a:t>
            </a:r>
          </a:p>
          <a:p>
            <a:pPr lvl="1"/>
            <a:r>
              <a:rPr lang="ru-RU" dirty="0"/>
              <a:t>Если по тексту статьи на вопрос ответить не получается, агент пытается найти код, разобраться в нем и с его помощью ответить на вопрос</a:t>
            </a:r>
            <a:endParaRPr lang="en-US" dirty="0"/>
          </a:p>
          <a:p>
            <a:pPr lvl="1"/>
            <a:endParaRPr lang="en-US" dirty="0"/>
          </a:p>
          <a:p>
            <a:r>
              <a:rPr lang="ru-RU" dirty="0"/>
              <a:t>Много тулов, но простой граф рассуждений</a:t>
            </a:r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B1781BF-CB59-4DB6-9B38-9D6D15563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3305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CB99E2-6026-4D3E-82FD-50386DC4D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почитать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00861A-FDA7-4302-84D3-5A36FAB4B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Nvidia | Introduction to LLM agents</a:t>
            </a:r>
            <a:endParaRPr lang="en-US" dirty="0"/>
          </a:p>
          <a:p>
            <a:pPr marL="0" indent="0">
              <a:buNone/>
            </a:pPr>
            <a:r>
              <a:rPr lang="en-US" dirty="0" err="1">
                <a:hlinkClick r:id="rId3"/>
              </a:rPr>
              <a:t>Langchain</a:t>
            </a:r>
            <a:r>
              <a:rPr lang="en-US" dirty="0">
                <a:hlinkClick r:id="rId3"/>
              </a:rPr>
              <a:t> | </a:t>
            </a:r>
            <a:r>
              <a:rPr lang="en-US" dirty="0" err="1">
                <a:hlinkClick r:id="rId3"/>
              </a:rPr>
              <a:t>ReAct</a:t>
            </a:r>
            <a:r>
              <a:rPr lang="en-US" dirty="0">
                <a:hlinkClick r:id="rId3"/>
              </a:rPr>
              <a:t> agent tutorial</a:t>
            </a:r>
            <a:endParaRPr lang="en-US" dirty="0"/>
          </a:p>
          <a:p>
            <a:pPr marL="0" indent="0">
              <a:buNone/>
            </a:pPr>
            <a:r>
              <a:rPr lang="en-US" dirty="0" err="1">
                <a:hlinkClick r:id="rId4"/>
              </a:rPr>
              <a:t>arXiv</a:t>
            </a:r>
            <a:r>
              <a:rPr lang="en-US" dirty="0">
                <a:hlinkClick r:id="rId4"/>
              </a:rPr>
              <a:t> | </a:t>
            </a:r>
            <a:r>
              <a:rPr lang="en-US" dirty="0" err="1">
                <a:hlinkClick r:id="rId4"/>
              </a:rPr>
              <a:t>ReAct</a:t>
            </a:r>
            <a:r>
              <a:rPr lang="en-US" dirty="0">
                <a:hlinkClick r:id="rId4"/>
              </a:rPr>
              <a:t> agent paper</a:t>
            </a:r>
            <a:endParaRPr lang="en-US" dirty="0"/>
          </a:p>
          <a:p>
            <a:pPr marL="0" indent="0">
              <a:buNone/>
            </a:pPr>
            <a:r>
              <a:rPr lang="en-US" dirty="0" err="1">
                <a:hlinkClick r:id="rId5"/>
              </a:rPr>
              <a:t>Langchain</a:t>
            </a:r>
            <a:r>
              <a:rPr lang="en-US" dirty="0">
                <a:hlinkClick r:id="rId5"/>
              </a:rPr>
              <a:t> | How to create custom tools</a:t>
            </a:r>
            <a:endParaRPr lang="en-US" dirty="0"/>
          </a:p>
          <a:p>
            <a:pPr marL="0" indent="0">
              <a:buNone/>
            </a:pPr>
            <a:r>
              <a:rPr lang="en-US" dirty="0" err="1">
                <a:hlinkClick r:id="rId6"/>
              </a:rPr>
              <a:t>Langchain</a:t>
            </a:r>
            <a:r>
              <a:rPr lang="en-US" dirty="0">
                <a:hlinkClick r:id="rId6"/>
              </a:rPr>
              <a:t> | Agent concept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7"/>
              </a:rPr>
              <a:t>Example | </a:t>
            </a:r>
            <a:r>
              <a:rPr lang="en-US" dirty="0" err="1">
                <a:hlinkClick r:id="rId7"/>
              </a:rPr>
              <a:t>arXiv</a:t>
            </a:r>
            <a:r>
              <a:rPr lang="en-US" dirty="0">
                <a:hlinkClick r:id="rId7"/>
              </a:rPr>
              <a:t> agent</a:t>
            </a:r>
            <a:endParaRPr lang="en-US" dirty="0"/>
          </a:p>
          <a:p>
            <a:pPr marL="0" indent="0">
              <a:buNone/>
            </a:pPr>
            <a:r>
              <a:rPr lang="en-US">
                <a:hlinkClick r:id="rId8"/>
              </a:rPr>
              <a:t>Example | scientific papers explainer agent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05D153E-1933-4027-AA2F-58628B61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477132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30848</TotalTime>
  <Words>470</Words>
  <Application>Microsoft Office PowerPoint</Application>
  <PresentationFormat>Широкоэкранный</PresentationFormat>
  <Paragraphs>84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Golos Text</vt:lpstr>
      <vt:lpstr>Calibri</vt:lpstr>
      <vt:lpstr>Arial</vt:lpstr>
      <vt:lpstr>Times New Roman</vt:lpstr>
      <vt:lpstr>Calibri Light</vt:lpstr>
      <vt:lpstr>Тема Office</vt:lpstr>
      <vt:lpstr>Их разыскивает полиция: LLM-агенты</vt:lpstr>
      <vt:lpstr>Понятие агентности</vt:lpstr>
      <vt:lpstr>ReAct агенты</vt:lpstr>
      <vt:lpstr>Как выбрать и запустить LLM для агента</vt:lpstr>
      <vt:lpstr>Как создать граф рассуждений для агента</vt:lpstr>
      <vt:lpstr>Даем многорукому бандиту за что подергать</vt:lpstr>
      <vt:lpstr>Пример агента. Автоматически пишем литобзор по теме</vt:lpstr>
      <vt:lpstr>Пример агента. Продвинутый гугл по статьям</vt:lpstr>
      <vt:lpstr>Что почитать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Казьмина Алиса Александровна</dc:creator>
  <cp:lastModifiedBy>Чернышов Юрий Юрьевич</cp:lastModifiedBy>
  <cp:revision>526</cp:revision>
  <dcterms:created xsi:type="dcterms:W3CDTF">2021-01-20T09:22:26Z</dcterms:created>
  <dcterms:modified xsi:type="dcterms:W3CDTF">2025-03-07T14:37:40Z</dcterms:modified>
</cp:coreProperties>
</file>